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76"/>
  </p:normalViewPr>
  <p:slideViewPr>
    <p:cSldViewPr snapToGrid="0">
      <p:cViewPr varScale="1">
        <p:scale>
          <a:sx n="88" d="100"/>
          <a:sy n="88" d="100"/>
        </p:scale>
        <p:origin x="176" y="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395DB05-3653-1048-A4D7-BFC1912B5BC6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C6779AB-CA97-5146-BF32-F3FB2CDA8218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63220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5DB05-3653-1048-A4D7-BFC1912B5BC6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779AB-CA97-5146-BF32-F3FB2CDA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29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5DB05-3653-1048-A4D7-BFC1912B5BC6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779AB-CA97-5146-BF32-F3FB2CDA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759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5DB05-3653-1048-A4D7-BFC1912B5BC6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779AB-CA97-5146-BF32-F3FB2CDA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650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395DB05-3653-1048-A4D7-BFC1912B5BC6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6779AB-CA97-5146-BF32-F3FB2CDA821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419544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5DB05-3653-1048-A4D7-BFC1912B5BC6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779AB-CA97-5146-BF32-F3FB2CDA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82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5DB05-3653-1048-A4D7-BFC1912B5BC6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779AB-CA97-5146-BF32-F3FB2CDA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249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5DB05-3653-1048-A4D7-BFC1912B5BC6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779AB-CA97-5146-BF32-F3FB2CDA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351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5DB05-3653-1048-A4D7-BFC1912B5BC6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779AB-CA97-5146-BF32-F3FB2CDA8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87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395DB05-3653-1048-A4D7-BFC1912B5BC6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6779AB-CA97-5146-BF32-F3FB2CDA821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12115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395DB05-3653-1048-A4D7-BFC1912B5BC6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6779AB-CA97-5146-BF32-F3FB2CDA821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32455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395DB05-3653-1048-A4D7-BFC1912B5BC6}" type="datetimeFigureOut">
              <a:rPr lang="en-US" smtClean="0"/>
              <a:t>11/21/25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C6779AB-CA97-5146-BF32-F3FB2CDA821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8779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21D3E-E1A3-BFE8-A733-C7BBEAFFEC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935591-3D25-554E-70D9-935EBAC534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AAE90BAA-0CBD-DE2C-37AD-DA515307A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32301" cy="6858000"/>
          </a:xfrm>
          <a:prstGeom prst="rect">
            <a:avLst/>
          </a:prstGeom>
        </p:spPr>
      </p:pic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47A2CA2-ADC5-AAB3-BD43-DEE9C7D3681B}"/>
              </a:ext>
            </a:extLst>
          </p:cNvPr>
          <p:cNvSpPr/>
          <p:nvPr/>
        </p:nvSpPr>
        <p:spPr>
          <a:xfrm>
            <a:off x="2174215" y="4619952"/>
            <a:ext cx="1011382" cy="845127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41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2A95B-3B62-6397-0D8C-F9B5DC1AE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screenshot of a menu&#10;&#10;AI-generated content may be incorrect.">
            <a:extLst>
              <a:ext uri="{FF2B5EF4-FFF2-40B4-BE49-F238E27FC236}">
                <a16:creationId xmlns:a16="http://schemas.microsoft.com/office/drawing/2014/main" id="{5FC4A66D-0469-F810-5C3B-EED2A5C5D9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265268" cy="6858000"/>
          </a:xfrm>
        </p:spPr>
      </p:pic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C6DCCFB9-C8A7-44D5-AD77-63AD3AB9FBB4}"/>
              </a:ext>
            </a:extLst>
          </p:cNvPr>
          <p:cNvSpPr/>
          <p:nvPr/>
        </p:nvSpPr>
        <p:spPr>
          <a:xfrm>
            <a:off x="7588043" y="149552"/>
            <a:ext cx="1011382" cy="845127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40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0250E-A7D2-B45A-0ACC-9EC438CCB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screenshot of a website&#10;&#10;AI-generated content may be incorrect.">
            <a:extLst>
              <a:ext uri="{FF2B5EF4-FFF2-40B4-BE49-F238E27FC236}">
                <a16:creationId xmlns:a16="http://schemas.microsoft.com/office/drawing/2014/main" id="{A20BA63E-749F-F0A4-BDF0-35FFBC95D1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01133"/>
          </a:xfrm>
        </p:spPr>
      </p:pic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03EFB9B1-516D-721B-974B-7C446179061B}"/>
              </a:ext>
            </a:extLst>
          </p:cNvPr>
          <p:cNvSpPr/>
          <p:nvPr/>
        </p:nvSpPr>
        <p:spPr>
          <a:xfrm rot="18561452">
            <a:off x="7338437" y="158969"/>
            <a:ext cx="747198" cy="836831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030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74D99-B6ED-BD18-1477-D15A113A8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screenshot of a website&#10;&#10;AI-generated content may be incorrect.">
            <a:extLst>
              <a:ext uri="{FF2B5EF4-FFF2-40B4-BE49-F238E27FC236}">
                <a16:creationId xmlns:a16="http://schemas.microsoft.com/office/drawing/2014/main" id="{D9CA74BC-F5C7-B5A7-5784-756ED09E97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E8D5A95C-AE8C-8A2D-F140-E48FBE08AF16}"/>
              </a:ext>
            </a:extLst>
          </p:cNvPr>
          <p:cNvSpPr/>
          <p:nvPr/>
        </p:nvSpPr>
        <p:spPr>
          <a:xfrm>
            <a:off x="6096000" y="914399"/>
            <a:ext cx="1011382" cy="645556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99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16954-48D6-00E3-017F-E489BC2EC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screenshot of a website&#10;&#10;AI-generated content may be incorrect.">
            <a:extLst>
              <a:ext uri="{FF2B5EF4-FFF2-40B4-BE49-F238E27FC236}">
                <a16:creationId xmlns:a16="http://schemas.microsoft.com/office/drawing/2014/main" id="{26D8306D-2E19-9EE9-4134-74C5ED0B7D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3816" cy="6858000"/>
          </a:xfrm>
        </p:spPr>
      </p:pic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9A164D10-1A71-290B-CA0E-3BD57A94FADD}"/>
              </a:ext>
            </a:extLst>
          </p:cNvPr>
          <p:cNvSpPr/>
          <p:nvPr/>
        </p:nvSpPr>
        <p:spPr>
          <a:xfrm>
            <a:off x="5666509" y="263236"/>
            <a:ext cx="1011382" cy="845127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077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BE17C-58D3-210B-197A-5352A948C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screenshot of a news article&#10;&#10;AI-generated content may be incorrect.">
            <a:extLst>
              <a:ext uri="{FF2B5EF4-FFF2-40B4-BE49-F238E27FC236}">
                <a16:creationId xmlns:a16="http://schemas.microsoft.com/office/drawing/2014/main" id="{697B1C95-74C8-932E-C063-D4E2C5B210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19784"/>
          </a:xfrm>
        </p:spPr>
      </p:pic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0AA41DA9-22AC-E792-8AEC-09797D78634D}"/>
              </a:ext>
            </a:extLst>
          </p:cNvPr>
          <p:cNvSpPr/>
          <p:nvPr/>
        </p:nvSpPr>
        <p:spPr>
          <a:xfrm>
            <a:off x="9809018" y="1326573"/>
            <a:ext cx="1011382" cy="845127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39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3D049-65A9-26A9-CC70-2BF2BB63B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screenshot of a web page&#10;&#10;AI-generated content may be incorrect.">
            <a:extLst>
              <a:ext uri="{FF2B5EF4-FFF2-40B4-BE49-F238E27FC236}">
                <a16:creationId xmlns:a16="http://schemas.microsoft.com/office/drawing/2014/main" id="{3265364E-14AB-DCDC-789B-CF0F22CDE5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EA45BAB1-4C45-C17A-F804-C3EA384FECF9}"/>
              </a:ext>
            </a:extLst>
          </p:cNvPr>
          <p:cNvSpPr/>
          <p:nvPr/>
        </p:nvSpPr>
        <p:spPr>
          <a:xfrm>
            <a:off x="8284729" y="904295"/>
            <a:ext cx="1011382" cy="845127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693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D7A8C-2525-C30F-6465-916379977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close-up of a concert&#10;&#10;AI-generated content may be incorrect.">
            <a:extLst>
              <a:ext uri="{FF2B5EF4-FFF2-40B4-BE49-F238E27FC236}">
                <a16:creationId xmlns:a16="http://schemas.microsoft.com/office/drawing/2014/main" id="{43C889FE-6426-E920-0A50-B78C2C81EE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5238"/>
          </a:xfrm>
        </p:spPr>
      </p:pic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CF8D7F4E-BDFB-F668-170E-4D9CA5FF4AFF}"/>
              </a:ext>
            </a:extLst>
          </p:cNvPr>
          <p:cNvSpPr/>
          <p:nvPr/>
        </p:nvSpPr>
        <p:spPr>
          <a:xfrm>
            <a:off x="10820400" y="1006186"/>
            <a:ext cx="1011382" cy="845127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78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718C0-01E7-D40A-6343-06AD6773E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A5C32CC9-A0B7-E919-6C2C-2F951C72A4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01133"/>
          </a:xfrm>
        </p:spPr>
      </p:pic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EB4DCA56-DAA8-50D9-1C9E-441A44C02015}"/>
              </a:ext>
            </a:extLst>
          </p:cNvPr>
          <p:cNvSpPr/>
          <p:nvPr/>
        </p:nvSpPr>
        <p:spPr>
          <a:xfrm>
            <a:off x="1371600" y="4686301"/>
            <a:ext cx="1011382" cy="845127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803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B2CCA-B34A-1CE4-1E14-D420634DD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website&#10;&#10;AI-generated content may be incorrect.">
            <a:extLst>
              <a:ext uri="{FF2B5EF4-FFF2-40B4-BE49-F238E27FC236}">
                <a16:creationId xmlns:a16="http://schemas.microsoft.com/office/drawing/2014/main" id="{6A52D035-ECDC-5CCE-046C-CB75D1E31E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235856" cy="6858000"/>
          </a:xfrm>
        </p:spPr>
      </p:pic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AD742E6D-BE40-F626-DF6B-EB80E33E133D}"/>
              </a:ext>
            </a:extLst>
          </p:cNvPr>
          <p:cNvSpPr/>
          <p:nvPr/>
        </p:nvSpPr>
        <p:spPr>
          <a:xfrm>
            <a:off x="4278786" y="4686301"/>
            <a:ext cx="1011382" cy="845127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444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05AC4-0667-88F1-9EAB-4AA3FEEFF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website&#10;&#10;AI-generated content may be incorrect.">
            <a:extLst>
              <a:ext uri="{FF2B5EF4-FFF2-40B4-BE49-F238E27FC236}">
                <a16:creationId xmlns:a16="http://schemas.microsoft.com/office/drawing/2014/main" id="{A184FFFC-8C80-9288-83A4-0535868D2A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248783" cy="6858000"/>
          </a:xfrm>
        </p:spPr>
      </p:pic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914443EE-C4D9-0BF5-7E0D-45503BDC3214}"/>
              </a:ext>
            </a:extLst>
          </p:cNvPr>
          <p:cNvSpPr/>
          <p:nvPr/>
        </p:nvSpPr>
        <p:spPr>
          <a:xfrm>
            <a:off x="8008958" y="0"/>
            <a:ext cx="1011382" cy="845127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51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08ACB-AC36-8854-387E-217FA9C46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report&#10;&#10;AI-generated content may be incorrect.">
            <a:extLst>
              <a:ext uri="{FF2B5EF4-FFF2-40B4-BE49-F238E27FC236}">
                <a16:creationId xmlns:a16="http://schemas.microsoft.com/office/drawing/2014/main" id="{6A95D03E-1F97-FFB1-3E20-FA9150F193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C1153C6B-CC9B-167E-1E22-9B81DCC7B70A}"/>
              </a:ext>
            </a:extLst>
          </p:cNvPr>
          <p:cNvSpPr/>
          <p:nvPr/>
        </p:nvSpPr>
        <p:spPr>
          <a:xfrm>
            <a:off x="9634558" y="0"/>
            <a:ext cx="1011382" cy="845127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322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10B2F-9BED-2DD0-50E2-EAB1BE9CF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8" descr="A close-up of a website&#10;&#10;AI-generated content may be incorrect.">
            <a:extLst>
              <a:ext uri="{FF2B5EF4-FFF2-40B4-BE49-F238E27FC236}">
                <a16:creationId xmlns:a16="http://schemas.microsoft.com/office/drawing/2014/main" id="{BCA3F42A-52FF-EC72-1427-EB0C31509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239397" cy="6858000"/>
          </a:xfrm>
        </p:spPr>
      </p:pic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1688EE2-C320-601F-5221-0FDBD4D8E182}"/>
              </a:ext>
            </a:extLst>
          </p:cNvPr>
          <p:cNvSpPr/>
          <p:nvPr/>
        </p:nvSpPr>
        <p:spPr>
          <a:xfrm>
            <a:off x="10200615" y="263236"/>
            <a:ext cx="1011382" cy="845127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966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4EF32-A363-B82B-A845-D847DE734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close up of a logo&#10;&#10;AI-generated content may be incorrect.">
            <a:extLst>
              <a:ext uri="{FF2B5EF4-FFF2-40B4-BE49-F238E27FC236}">
                <a16:creationId xmlns:a16="http://schemas.microsoft.com/office/drawing/2014/main" id="{1E1059E7-9076-A43B-4AD5-6D8B41BFCE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265268" cy="6858000"/>
          </a:xfrm>
        </p:spPr>
      </p:pic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89D671A-EB50-338A-42BC-CC0BE0A08776}"/>
              </a:ext>
            </a:extLst>
          </p:cNvPr>
          <p:cNvSpPr/>
          <p:nvPr/>
        </p:nvSpPr>
        <p:spPr>
          <a:xfrm>
            <a:off x="7370330" y="263236"/>
            <a:ext cx="1011382" cy="845127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255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DFC43-2A81-3FC2-2D94-497BC9034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screenshot of a music book&#10;&#10;AI-generated content may be incorrect.">
            <a:extLst>
              <a:ext uri="{FF2B5EF4-FFF2-40B4-BE49-F238E27FC236}">
                <a16:creationId xmlns:a16="http://schemas.microsoft.com/office/drawing/2014/main" id="{7BBA1EA6-1938-FEC0-5BE7-BD55B4E655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01133"/>
          </a:xfrm>
        </p:spPr>
      </p:pic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7D3F5FD3-CFBA-153F-A270-00B96CA9322B}"/>
              </a:ext>
            </a:extLst>
          </p:cNvPr>
          <p:cNvSpPr/>
          <p:nvPr/>
        </p:nvSpPr>
        <p:spPr>
          <a:xfrm>
            <a:off x="8400844" y="263236"/>
            <a:ext cx="1011382" cy="845127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117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2984C-53EF-184C-1C21-71E280DDE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screenshot of a music store&#10;&#10;AI-generated content may be incorrect.">
            <a:extLst>
              <a:ext uri="{FF2B5EF4-FFF2-40B4-BE49-F238E27FC236}">
                <a16:creationId xmlns:a16="http://schemas.microsoft.com/office/drawing/2014/main" id="{5D71A3FC-8B02-C95C-24D9-69369F7689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0C2500CA-8100-E889-5405-5C6CDD88B82E}"/>
              </a:ext>
            </a:extLst>
          </p:cNvPr>
          <p:cNvSpPr/>
          <p:nvPr/>
        </p:nvSpPr>
        <p:spPr>
          <a:xfrm>
            <a:off x="6615586" y="583623"/>
            <a:ext cx="1011382" cy="845127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1852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23</TotalTime>
  <Words>0</Words>
  <Application>Microsoft Macintosh PowerPoint</Application>
  <PresentationFormat>Widescreen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Franklin Gothic Book</vt:lpstr>
      <vt:lpstr>Crop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ward klein</dc:creator>
  <cp:lastModifiedBy>ward klein</cp:lastModifiedBy>
  <cp:revision>3</cp:revision>
  <dcterms:created xsi:type="dcterms:W3CDTF">2025-11-21T20:10:22Z</dcterms:created>
  <dcterms:modified xsi:type="dcterms:W3CDTF">2025-11-21T20:33:48Z</dcterms:modified>
</cp:coreProperties>
</file>