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7.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Lst>
  <p:sldSz cy="6858000" cx="12192000"/>
  <p:notesSz cx="6858000" cy="9144000"/>
  <p:embeddedFontLst>
    <p:embeddedFont>
      <p:font typeface="Libre Franklin"/>
      <p:regular r:id="rId12"/>
      <p:bold r:id="rId13"/>
      <p:italic r:id="rId14"/>
      <p:boldItalic r:id="rId15"/>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16" roundtripDataSignature="AMtx7mit9crB/qqQ7n5LuNX4zHOHdh7gaQ=="/>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11" Type="http://schemas.openxmlformats.org/officeDocument/2006/relationships/slide" Target="slides/slide7.xml"/><Relationship Id="rId10" Type="http://schemas.openxmlformats.org/officeDocument/2006/relationships/slide" Target="slides/slide6.xml"/><Relationship Id="rId13" Type="http://schemas.openxmlformats.org/officeDocument/2006/relationships/font" Target="fonts/LibreFranklin-bold.fntdata"/><Relationship Id="rId12" Type="http://schemas.openxmlformats.org/officeDocument/2006/relationships/font" Target="fonts/LibreFranklin-regular.fntdata"/><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15" Type="http://schemas.openxmlformats.org/officeDocument/2006/relationships/font" Target="fonts/LibreFranklin-boldItalic.fntdata"/><Relationship Id="rId14" Type="http://schemas.openxmlformats.org/officeDocument/2006/relationships/font" Target="fonts/LibreFranklin-italic.fntdata"/><Relationship Id="rId16" Type="http://customschemas.google.com/relationships/presentationmetadata" Target="metadata"/><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3" name="Shape 93"/>
        <p:cNvGrpSpPr/>
        <p:nvPr/>
      </p:nvGrpSpPr>
      <p:grpSpPr>
        <a:xfrm>
          <a:off x="0" y="0"/>
          <a:ext cx="0" cy="0"/>
          <a:chOff x="0" y="0"/>
          <a:chExt cx="0" cy="0"/>
        </a:xfrm>
      </p:grpSpPr>
      <p:sp>
        <p:nvSpPr>
          <p:cNvPr id="94" name="Google Shape;94;p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5" name="Google Shape;95;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0" name="Shape 100"/>
        <p:cNvGrpSpPr/>
        <p:nvPr/>
      </p:nvGrpSpPr>
      <p:grpSpPr>
        <a:xfrm>
          <a:off x="0" y="0"/>
          <a:ext cx="0" cy="0"/>
          <a:chOff x="0" y="0"/>
          <a:chExt cx="0" cy="0"/>
        </a:xfrm>
      </p:grpSpPr>
      <p:sp>
        <p:nvSpPr>
          <p:cNvPr id="101" name="Google Shape;101;p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2" name="Google Shape;102;p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7" name="Shape 107"/>
        <p:cNvGrpSpPr/>
        <p:nvPr/>
      </p:nvGrpSpPr>
      <p:grpSpPr>
        <a:xfrm>
          <a:off x="0" y="0"/>
          <a:ext cx="0" cy="0"/>
          <a:chOff x="0" y="0"/>
          <a:chExt cx="0" cy="0"/>
        </a:xfrm>
      </p:grpSpPr>
      <p:sp>
        <p:nvSpPr>
          <p:cNvPr id="108" name="Google Shape;108;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09" name="Google Shape;109;p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Times New Roman"/>
              <a:buNone/>
            </a:pPr>
            <a:r>
              <a:rPr lang="en-US">
                <a:latin typeface="Times New Roman"/>
                <a:ea typeface="Times New Roman"/>
                <a:cs typeface="Times New Roman"/>
                <a:sym typeface="Times New Roman"/>
              </a:rPr>
              <a:t>The primary channel that seems to have attracted and spread the company’s brand awareness is conducted through </a:t>
            </a:r>
            <a:r>
              <a:rPr b="1" lang="en-US">
                <a:latin typeface="Times New Roman"/>
                <a:ea typeface="Times New Roman"/>
                <a:cs typeface="Times New Roman"/>
                <a:sym typeface="Times New Roman"/>
              </a:rPr>
              <a:t>advertising</a:t>
            </a:r>
            <a:r>
              <a:rPr lang="en-US">
                <a:latin typeface="Times New Roman"/>
                <a:ea typeface="Times New Roman"/>
                <a:cs typeface="Times New Roman"/>
                <a:sym typeface="Times New Roman"/>
              </a:rPr>
              <a:t> campaigns. </a:t>
            </a:r>
            <a:endParaRPr/>
          </a:p>
          <a:p>
            <a:pPr indent="0" lvl="0" marL="0" rtl="0" algn="l">
              <a:spcBef>
                <a:spcPts val="0"/>
              </a:spcBef>
              <a:spcAft>
                <a:spcPts val="0"/>
              </a:spcAft>
              <a:buNone/>
            </a:pPr>
            <a:r>
              <a:t/>
            </a:r>
            <a:endParaRPr/>
          </a:p>
        </p:txBody>
      </p:sp>
      <p:sp>
        <p:nvSpPr>
          <p:cNvPr id="110" name="Google Shape;110;p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5" name="Shape 115"/>
        <p:cNvGrpSpPr/>
        <p:nvPr/>
      </p:nvGrpSpPr>
      <p:grpSpPr>
        <a:xfrm>
          <a:off x="0" y="0"/>
          <a:ext cx="0" cy="0"/>
          <a:chOff x="0" y="0"/>
          <a:chExt cx="0" cy="0"/>
        </a:xfrm>
      </p:grpSpPr>
      <p:sp>
        <p:nvSpPr>
          <p:cNvPr id="116" name="Google Shape;116;p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7" name="Google Shape;117;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3" name="Shape 123"/>
        <p:cNvGrpSpPr/>
        <p:nvPr/>
      </p:nvGrpSpPr>
      <p:grpSpPr>
        <a:xfrm>
          <a:off x="0" y="0"/>
          <a:ext cx="0" cy="0"/>
          <a:chOff x="0" y="0"/>
          <a:chExt cx="0" cy="0"/>
        </a:xfrm>
      </p:grpSpPr>
      <p:sp>
        <p:nvSpPr>
          <p:cNvPr id="124" name="Google Shape;124;p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5" name="Google Shape;125;p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26" name="Google Shape;126;p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1" name="Shape 131"/>
        <p:cNvGrpSpPr/>
        <p:nvPr/>
      </p:nvGrpSpPr>
      <p:grpSpPr>
        <a:xfrm>
          <a:off x="0" y="0"/>
          <a:ext cx="0" cy="0"/>
          <a:chOff x="0" y="0"/>
          <a:chExt cx="0" cy="0"/>
        </a:xfrm>
      </p:grpSpPr>
      <p:sp>
        <p:nvSpPr>
          <p:cNvPr id="132" name="Google Shape;132;p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3" name="Google Shape;133;p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8" name="Shape 138"/>
        <p:cNvGrpSpPr/>
        <p:nvPr/>
      </p:nvGrpSpPr>
      <p:grpSpPr>
        <a:xfrm>
          <a:off x="0" y="0"/>
          <a:ext cx="0" cy="0"/>
          <a:chOff x="0" y="0"/>
          <a:chExt cx="0" cy="0"/>
        </a:xfrm>
      </p:grpSpPr>
      <p:sp>
        <p:nvSpPr>
          <p:cNvPr id="139" name="Google Shape;139;p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0" name="Google Shape;140;p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showMasterSp="0" type="title">
  <p:cSld name="TITLE">
    <p:bg>
      <p:bgPr>
        <a:solidFill>
          <a:schemeClr val="lt2"/>
        </a:solidFill>
      </p:bgPr>
    </p:bg>
    <p:spTree>
      <p:nvGrpSpPr>
        <p:cNvPr id="16" name="Shape 16"/>
        <p:cNvGrpSpPr/>
        <p:nvPr/>
      </p:nvGrpSpPr>
      <p:grpSpPr>
        <a:xfrm>
          <a:off x="0" y="0"/>
          <a:ext cx="0" cy="0"/>
          <a:chOff x="0" y="0"/>
          <a:chExt cx="0" cy="0"/>
        </a:xfrm>
      </p:grpSpPr>
      <p:sp>
        <p:nvSpPr>
          <p:cNvPr id="17" name="Google Shape;17;p9"/>
          <p:cNvSpPr txBox="1"/>
          <p:nvPr>
            <p:ph type="ctrTitle"/>
          </p:nvPr>
        </p:nvSpPr>
        <p:spPr>
          <a:xfrm>
            <a:off x="1915128" y="1788454"/>
            <a:ext cx="8361229" cy="2098226"/>
          </a:xfrm>
          <a:prstGeom prst="rect">
            <a:avLst/>
          </a:prstGeom>
          <a:noFill/>
          <a:ln>
            <a:noFill/>
          </a:ln>
        </p:spPr>
        <p:txBody>
          <a:bodyPr anchorCtr="0" anchor="b" bIns="45700" lIns="91425" spcFirstLastPara="1" rIns="91425" wrap="square" tIns="45700">
            <a:noAutofit/>
          </a:bodyPr>
          <a:lstStyle>
            <a:lvl1pPr lvl="0" algn="ctr">
              <a:lnSpc>
                <a:spcPct val="89000"/>
              </a:lnSpc>
              <a:spcBef>
                <a:spcPts val="0"/>
              </a:spcBef>
              <a:spcAft>
                <a:spcPts val="0"/>
              </a:spcAft>
              <a:buClr>
                <a:schemeClr val="dk2"/>
              </a:buClr>
              <a:buSzPts val="7200"/>
              <a:buFont typeface="Libre Franklin"/>
              <a:buNone/>
              <a:defRPr sz="7200" cap="none">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8" name="Google Shape;18;p9"/>
          <p:cNvSpPr txBox="1"/>
          <p:nvPr>
            <p:ph idx="1" type="subTitle"/>
          </p:nvPr>
        </p:nvSpPr>
        <p:spPr>
          <a:xfrm>
            <a:off x="2679906" y="3956279"/>
            <a:ext cx="6831673" cy="1086237"/>
          </a:xfrm>
          <a:prstGeom prst="rect">
            <a:avLst/>
          </a:prstGeom>
          <a:noFill/>
          <a:ln>
            <a:noFill/>
          </a:ln>
        </p:spPr>
        <p:txBody>
          <a:bodyPr anchorCtr="0" anchor="t" bIns="45700" lIns="91425" spcFirstLastPara="1" rIns="91425" wrap="square" tIns="45700">
            <a:normAutofit/>
          </a:bodyPr>
          <a:lstStyle>
            <a:lvl1pPr lvl="0" algn="ctr">
              <a:lnSpc>
                <a:spcPct val="112000"/>
              </a:lnSpc>
              <a:spcBef>
                <a:spcPts val="0"/>
              </a:spcBef>
              <a:spcAft>
                <a:spcPts val="0"/>
              </a:spcAft>
              <a:buClr>
                <a:schemeClr val="dk2"/>
              </a:buClr>
              <a:buSzPts val="2300"/>
              <a:buNone/>
              <a:defRPr sz="2300"/>
            </a:lvl1pPr>
            <a:lvl2pPr lvl="1" algn="ctr">
              <a:lnSpc>
                <a:spcPct val="94000"/>
              </a:lnSpc>
              <a:spcBef>
                <a:spcPts val="500"/>
              </a:spcBef>
              <a:spcAft>
                <a:spcPts val="0"/>
              </a:spcAft>
              <a:buClr>
                <a:schemeClr val="dk2"/>
              </a:buClr>
              <a:buSzPts val="2000"/>
              <a:buNone/>
              <a:defRPr sz="2000"/>
            </a:lvl2pPr>
            <a:lvl3pPr lvl="2" algn="ctr">
              <a:lnSpc>
                <a:spcPct val="94000"/>
              </a:lnSpc>
              <a:spcBef>
                <a:spcPts val="500"/>
              </a:spcBef>
              <a:spcAft>
                <a:spcPts val="0"/>
              </a:spcAft>
              <a:buClr>
                <a:schemeClr val="dk2"/>
              </a:buClr>
              <a:buSzPts val="1800"/>
              <a:buNone/>
              <a:defRPr sz="1800"/>
            </a:lvl3pPr>
            <a:lvl4pPr lvl="3" algn="ctr">
              <a:lnSpc>
                <a:spcPct val="94000"/>
              </a:lnSpc>
              <a:spcBef>
                <a:spcPts val="500"/>
              </a:spcBef>
              <a:spcAft>
                <a:spcPts val="0"/>
              </a:spcAft>
              <a:buClr>
                <a:schemeClr val="dk2"/>
              </a:buClr>
              <a:buSzPts val="1600"/>
              <a:buNone/>
              <a:defRPr sz="1600"/>
            </a:lvl4pPr>
            <a:lvl5pPr lvl="4" algn="ctr">
              <a:lnSpc>
                <a:spcPct val="94000"/>
              </a:lnSpc>
              <a:spcBef>
                <a:spcPts val="500"/>
              </a:spcBef>
              <a:spcAft>
                <a:spcPts val="0"/>
              </a:spcAft>
              <a:buClr>
                <a:schemeClr val="dk2"/>
              </a:buClr>
              <a:buSzPts val="1600"/>
              <a:buNone/>
              <a:defRPr sz="1600"/>
            </a:lvl5pPr>
            <a:lvl6pPr lvl="5" algn="ctr">
              <a:lnSpc>
                <a:spcPct val="94000"/>
              </a:lnSpc>
              <a:spcBef>
                <a:spcPts val="500"/>
              </a:spcBef>
              <a:spcAft>
                <a:spcPts val="0"/>
              </a:spcAft>
              <a:buClr>
                <a:schemeClr val="dk2"/>
              </a:buClr>
              <a:buSzPts val="1600"/>
              <a:buNone/>
              <a:defRPr sz="1600"/>
            </a:lvl6pPr>
            <a:lvl7pPr lvl="6" algn="ctr">
              <a:lnSpc>
                <a:spcPct val="94000"/>
              </a:lnSpc>
              <a:spcBef>
                <a:spcPts val="500"/>
              </a:spcBef>
              <a:spcAft>
                <a:spcPts val="0"/>
              </a:spcAft>
              <a:buClr>
                <a:schemeClr val="dk2"/>
              </a:buClr>
              <a:buSzPts val="1600"/>
              <a:buNone/>
              <a:defRPr sz="1600"/>
            </a:lvl7pPr>
            <a:lvl8pPr lvl="7" algn="ctr">
              <a:lnSpc>
                <a:spcPct val="94000"/>
              </a:lnSpc>
              <a:spcBef>
                <a:spcPts val="500"/>
              </a:spcBef>
              <a:spcAft>
                <a:spcPts val="0"/>
              </a:spcAft>
              <a:buClr>
                <a:schemeClr val="dk2"/>
              </a:buClr>
              <a:buSzPts val="1600"/>
              <a:buNone/>
              <a:defRPr sz="1600"/>
            </a:lvl8pPr>
            <a:lvl9pPr lvl="8" algn="ctr">
              <a:lnSpc>
                <a:spcPct val="94000"/>
              </a:lnSpc>
              <a:spcBef>
                <a:spcPts val="500"/>
              </a:spcBef>
              <a:spcAft>
                <a:spcPts val="200"/>
              </a:spcAft>
              <a:buClr>
                <a:schemeClr val="dk2"/>
              </a:buClr>
              <a:buSzPts val="1600"/>
              <a:buNone/>
              <a:defRPr sz="1600"/>
            </a:lvl9pPr>
          </a:lstStyle>
          <a:p/>
        </p:txBody>
      </p:sp>
      <p:sp>
        <p:nvSpPr>
          <p:cNvPr id="19" name="Google Shape;19;p9"/>
          <p:cNvSpPr txBox="1"/>
          <p:nvPr>
            <p:ph idx="10" type="dt"/>
          </p:nvPr>
        </p:nvSpPr>
        <p:spPr>
          <a:xfrm>
            <a:off x="752858" y="6453386"/>
            <a:ext cx="1607944" cy="40461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solidFill>
                  <a:schemeClr val="dk2"/>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0" name="Google Shape;20;p9"/>
          <p:cNvSpPr txBox="1"/>
          <p:nvPr>
            <p:ph idx="11" type="ftr"/>
          </p:nvPr>
        </p:nvSpPr>
        <p:spPr>
          <a:xfrm>
            <a:off x="2584054" y="6453386"/>
            <a:ext cx="7023377" cy="40461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solidFill>
                  <a:schemeClr val="dk2"/>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1" name="Google Shape;21;p9"/>
          <p:cNvSpPr txBox="1"/>
          <p:nvPr>
            <p:ph idx="12" type="sldNum"/>
          </p:nvPr>
        </p:nvSpPr>
        <p:spPr>
          <a:xfrm>
            <a:off x="9830683" y="6453386"/>
            <a:ext cx="1596292" cy="40461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b="0" i="0" sz="1200" u="none" cap="none" strike="noStrike">
                <a:solidFill>
                  <a:schemeClr val="dk2"/>
                </a:solidFill>
                <a:latin typeface="Libre Franklin"/>
                <a:ea typeface="Libre Franklin"/>
                <a:cs typeface="Libre Franklin"/>
                <a:sym typeface="Libre Franklin"/>
              </a:defRPr>
            </a:lvl1pPr>
            <a:lvl2pPr indent="0" lvl="1" marL="0" algn="r">
              <a:spcBef>
                <a:spcPts val="0"/>
              </a:spcBef>
              <a:buNone/>
              <a:defRPr b="0" i="0" sz="1200" u="none" cap="none" strike="noStrike">
                <a:solidFill>
                  <a:schemeClr val="dk2"/>
                </a:solidFill>
                <a:latin typeface="Libre Franklin"/>
                <a:ea typeface="Libre Franklin"/>
                <a:cs typeface="Libre Franklin"/>
                <a:sym typeface="Libre Franklin"/>
              </a:defRPr>
            </a:lvl2pPr>
            <a:lvl3pPr indent="0" lvl="2" marL="0" algn="r">
              <a:spcBef>
                <a:spcPts val="0"/>
              </a:spcBef>
              <a:buNone/>
              <a:defRPr b="0" i="0" sz="1200" u="none" cap="none" strike="noStrike">
                <a:solidFill>
                  <a:schemeClr val="dk2"/>
                </a:solidFill>
                <a:latin typeface="Libre Franklin"/>
                <a:ea typeface="Libre Franklin"/>
                <a:cs typeface="Libre Franklin"/>
                <a:sym typeface="Libre Franklin"/>
              </a:defRPr>
            </a:lvl3pPr>
            <a:lvl4pPr indent="0" lvl="3" marL="0" algn="r">
              <a:spcBef>
                <a:spcPts val="0"/>
              </a:spcBef>
              <a:buNone/>
              <a:defRPr b="0" i="0" sz="1200" u="none" cap="none" strike="noStrike">
                <a:solidFill>
                  <a:schemeClr val="dk2"/>
                </a:solidFill>
                <a:latin typeface="Libre Franklin"/>
                <a:ea typeface="Libre Franklin"/>
                <a:cs typeface="Libre Franklin"/>
                <a:sym typeface="Libre Franklin"/>
              </a:defRPr>
            </a:lvl4pPr>
            <a:lvl5pPr indent="0" lvl="4" marL="0" algn="r">
              <a:spcBef>
                <a:spcPts val="0"/>
              </a:spcBef>
              <a:buNone/>
              <a:defRPr b="0" i="0" sz="1200" u="none" cap="none" strike="noStrike">
                <a:solidFill>
                  <a:schemeClr val="dk2"/>
                </a:solidFill>
                <a:latin typeface="Libre Franklin"/>
                <a:ea typeface="Libre Franklin"/>
                <a:cs typeface="Libre Franklin"/>
                <a:sym typeface="Libre Franklin"/>
              </a:defRPr>
            </a:lvl5pPr>
            <a:lvl6pPr indent="0" lvl="5" marL="0" algn="r">
              <a:spcBef>
                <a:spcPts val="0"/>
              </a:spcBef>
              <a:buNone/>
              <a:defRPr b="0" i="0" sz="1200" u="none" cap="none" strike="noStrike">
                <a:solidFill>
                  <a:schemeClr val="dk2"/>
                </a:solidFill>
                <a:latin typeface="Libre Franklin"/>
                <a:ea typeface="Libre Franklin"/>
                <a:cs typeface="Libre Franklin"/>
                <a:sym typeface="Libre Franklin"/>
              </a:defRPr>
            </a:lvl6pPr>
            <a:lvl7pPr indent="0" lvl="6" marL="0" algn="r">
              <a:spcBef>
                <a:spcPts val="0"/>
              </a:spcBef>
              <a:buNone/>
              <a:defRPr b="0" i="0" sz="1200" u="none" cap="none" strike="noStrike">
                <a:solidFill>
                  <a:schemeClr val="dk2"/>
                </a:solidFill>
                <a:latin typeface="Libre Franklin"/>
                <a:ea typeface="Libre Franklin"/>
                <a:cs typeface="Libre Franklin"/>
                <a:sym typeface="Libre Franklin"/>
              </a:defRPr>
            </a:lvl7pPr>
            <a:lvl8pPr indent="0" lvl="7" marL="0" algn="r">
              <a:spcBef>
                <a:spcPts val="0"/>
              </a:spcBef>
              <a:buNone/>
              <a:defRPr b="0" i="0" sz="1200" u="none" cap="none" strike="noStrike">
                <a:solidFill>
                  <a:schemeClr val="dk2"/>
                </a:solidFill>
                <a:latin typeface="Libre Franklin"/>
                <a:ea typeface="Libre Franklin"/>
                <a:cs typeface="Libre Franklin"/>
                <a:sym typeface="Libre Franklin"/>
              </a:defRPr>
            </a:lvl8pPr>
            <a:lvl9pPr indent="0" lvl="8" marL="0" algn="r">
              <a:spcBef>
                <a:spcPts val="0"/>
              </a:spcBef>
              <a:buNone/>
              <a:defRPr b="0" i="0" sz="1200" u="none" cap="none" strike="noStrike">
                <a:solidFill>
                  <a:schemeClr val="dk2"/>
                </a:solidFill>
                <a:latin typeface="Libre Franklin"/>
                <a:ea typeface="Libre Franklin"/>
                <a:cs typeface="Libre Franklin"/>
                <a:sym typeface="Libre Franklin"/>
              </a:defRPr>
            </a:lvl9pPr>
          </a:lstStyle>
          <a:p>
            <a:pPr indent="0" lvl="0" marL="0" rtl="0" algn="r">
              <a:spcBef>
                <a:spcPts val="0"/>
              </a:spcBef>
              <a:spcAft>
                <a:spcPts val="0"/>
              </a:spcAft>
              <a:buNone/>
            </a:pPr>
            <a:fld id="{00000000-1234-1234-1234-123412341234}" type="slidenum">
              <a:rPr lang="en-US"/>
              <a:t>‹#›</a:t>
            </a:fld>
            <a:endParaRPr/>
          </a:p>
        </p:txBody>
      </p:sp>
      <p:grpSp>
        <p:nvGrpSpPr>
          <p:cNvPr id="22" name="Google Shape;22;p9"/>
          <p:cNvGrpSpPr/>
          <p:nvPr/>
        </p:nvGrpSpPr>
        <p:grpSpPr>
          <a:xfrm>
            <a:off x="752858" y="744469"/>
            <a:ext cx="10674117" cy="5349671"/>
            <a:chOff x="752858" y="744469"/>
            <a:chExt cx="10674117" cy="5349671"/>
          </a:xfrm>
        </p:grpSpPr>
        <p:sp>
          <p:nvSpPr>
            <p:cNvPr id="23" name="Google Shape;23;p9"/>
            <p:cNvSpPr/>
            <p:nvPr/>
          </p:nvSpPr>
          <p:spPr>
            <a:xfrm>
              <a:off x="8151962" y="1685652"/>
              <a:ext cx="3275013" cy="4408488"/>
            </a:xfrm>
            <a:custGeom>
              <a:rect b="b" l="l" r="r" t="t"/>
              <a:pathLst>
                <a:path extrusionOk="0" h="10000" w="10000">
                  <a:moveTo>
                    <a:pt x="8761" y="0"/>
                  </a:moveTo>
                  <a:lnTo>
                    <a:pt x="10000" y="0"/>
                  </a:lnTo>
                  <a:lnTo>
                    <a:pt x="10000" y="10000"/>
                  </a:lnTo>
                  <a:lnTo>
                    <a:pt x="0" y="10000"/>
                  </a:lnTo>
                  <a:lnTo>
                    <a:pt x="0" y="9126"/>
                  </a:lnTo>
                  <a:lnTo>
                    <a:pt x="8761" y="9127"/>
                  </a:lnTo>
                  <a:lnTo>
                    <a:pt x="8761" y="0"/>
                  </a:lnTo>
                  <a:close/>
                </a:path>
              </a:pathLst>
            </a:custGeom>
            <a:solidFill>
              <a:schemeClr val="dk2"/>
            </a:solidFill>
            <a:ln>
              <a:noFill/>
            </a:ln>
          </p:spPr>
        </p:sp>
        <p:sp>
          <p:nvSpPr>
            <p:cNvPr id="24" name="Google Shape;24;p9"/>
            <p:cNvSpPr/>
            <p:nvPr/>
          </p:nvSpPr>
          <p:spPr>
            <a:xfrm rot="10800000">
              <a:off x="752858" y="744469"/>
              <a:ext cx="3275668" cy="4408488"/>
            </a:xfrm>
            <a:custGeom>
              <a:rect b="b" l="l" r="r" t="t"/>
              <a:pathLst>
                <a:path extrusionOk="0" h="10000" w="10002">
                  <a:moveTo>
                    <a:pt x="8763" y="0"/>
                  </a:moveTo>
                  <a:lnTo>
                    <a:pt x="10002" y="0"/>
                  </a:lnTo>
                  <a:lnTo>
                    <a:pt x="10002" y="10000"/>
                  </a:lnTo>
                  <a:lnTo>
                    <a:pt x="2" y="10000"/>
                  </a:lnTo>
                  <a:cubicBezTo>
                    <a:pt x="-2" y="9698"/>
                    <a:pt x="4" y="9427"/>
                    <a:pt x="0" y="9125"/>
                  </a:cubicBezTo>
                  <a:lnTo>
                    <a:pt x="8763" y="9128"/>
                  </a:lnTo>
                  <a:lnTo>
                    <a:pt x="8763" y="0"/>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81" name="Shape 81"/>
        <p:cNvGrpSpPr/>
        <p:nvPr/>
      </p:nvGrpSpPr>
      <p:grpSpPr>
        <a:xfrm>
          <a:off x="0" y="0"/>
          <a:ext cx="0" cy="0"/>
          <a:chOff x="0" y="0"/>
          <a:chExt cx="0" cy="0"/>
        </a:xfrm>
      </p:grpSpPr>
      <p:sp>
        <p:nvSpPr>
          <p:cNvPr id="82" name="Google Shape;82;p18"/>
          <p:cNvSpPr txBox="1"/>
          <p:nvPr>
            <p:ph type="title"/>
          </p:nvPr>
        </p:nvSpPr>
        <p:spPr>
          <a:xfrm>
            <a:off x="1371600" y="685800"/>
            <a:ext cx="9601200" cy="1485900"/>
          </a:xfrm>
          <a:prstGeom prst="rect">
            <a:avLst/>
          </a:prstGeom>
          <a:noFill/>
          <a:ln>
            <a:noFill/>
          </a:ln>
        </p:spPr>
        <p:txBody>
          <a:bodyPr anchorCtr="0" anchor="t" bIns="45700" lIns="91425" spcFirstLastPara="1" rIns="91425" wrap="square" tIns="45700">
            <a:normAutofit/>
          </a:bodyPr>
          <a:lstStyle>
            <a:lvl1pPr lvl="0" algn="l">
              <a:lnSpc>
                <a:spcPct val="89000"/>
              </a:lnSpc>
              <a:spcBef>
                <a:spcPts val="0"/>
              </a:spcBef>
              <a:spcAft>
                <a:spcPts val="0"/>
              </a:spcAft>
              <a:buClr>
                <a:schemeClr val="dk2"/>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3" name="Google Shape;83;p18"/>
          <p:cNvSpPr txBox="1"/>
          <p:nvPr>
            <p:ph idx="1" type="body"/>
          </p:nvPr>
        </p:nvSpPr>
        <p:spPr>
          <a:xfrm rot="5400000">
            <a:off x="4386263" y="-719137"/>
            <a:ext cx="3571875" cy="9601200"/>
          </a:xfrm>
          <a:prstGeom prst="rect">
            <a:avLst/>
          </a:prstGeom>
          <a:noFill/>
          <a:ln>
            <a:noFill/>
          </a:ln>
        </p:spPr>
        <p:txBody>
          <a:bodyPr anchorCtr="0" anchor="t" bIns="45700" lIns="91425" spcFirstLastPara="1" rIns="91425" wrap="square" tIns="45700">
            <a:normAutofit/>
          </a:bodyPr>
          <a:lstStyle>
            <a:lvl1pPr indent="-342900" lvl="0" marL="457200" algn="l">
              <a:lnSpc>
                <a:spcPct val="94000"/>
              </a:lnSpc>
              <a:spcBef>
                <a:spcPts val="1000"/>
              </a:spcBef>
              <a:spcAft>
                <a:spcPts val="0"/>
              </a:spcAft>
              <a:buClr>
                <a:schemeClr val="dk2"/>
              </a:buClr>
              <a:buSzPts val="1800"/>
              <a:buChar char="■"/>
              <a:defRPr/>
            </a:lvl1pPr>
            <a:lvl2pPr indent="-342900" lvl="1" marL="914400" algn="l">
              <a:lnSpc>
                <a:spcPct val="94000"/>
              </a:lnSpc>
              <a:spcBef>
                <a:spcPts val="500"/>
              </a:spcBef>
              <a:spcAft>
                <a:spcPts val="0"/>
              </a:spcAft>
              <a:buClr>
                <a:schemeClr val="dk2"/>
              </a:buClr>
              <a:buSzPts val="1800"/>
              <a:buChar char="–"/>
              <a:defRPr/>
            </a:lvl2pPr>
            <a:lvl3pPr indent="-342900" lvl="2" marL="1371600" algn="l">
              <a:lnSpc>
                <a:spcPct val="94000"/>
              </a:lnSpc>
              <a:spcBef>
                <a:spcPts val="500"/>
              </a:spcBef>
              <a:spcAft>
                <a:spcPts val="0"/>
              </a:spcAft>
              <a:buClr>
                <a:schemeClr val="dk2"/>
              </a:buClr>
              <a:buSzPts val="1800"/>
              <a:buChar char="■"/>
              <a:defRPr/>
            </a:lvl3pPr>
            <a:lvl4pPr indent="-342900" lvl="3" marL="1828800" algn="l">
              <a:lnSpc>
                <a:spcPct val="94000"/>
              </a:lnSpc>
              <a:spcBef>
                <a:spcPts val="500"/>
              </a:spcBef>
              <a:spcAft>
                <a:spcPts val="0"/>
              </a:spcAft>
              <a:buClr>
                <a:schemeClr val="dk2"/>
              </a:buClr>
              <a:buSzPts val="1800"/>
              <a:buChar char="–"/>
              <a:defRPr/>
            </a:lvl4pPr>
            <a:lvl5pPr indent="-342900" lvl="4" marL="2286000" algn="l">
              <a:lnSpc>
                <a:spcPct val="94000"/>
              </a:lnSpc>
              <a:spcBef>
                <a:spcPts val="500"/>
              </a:spcBef>
              <a:spcAft>
                <a:spcPts val="0"/>
              </a:spcAft>
              <a:buClr>
                <a:schemeClr val="dk2"/>
              </a:buClr>
              <a:buSzPts val="1800"/>
              <a:buChar char="■"/>
              <a:defRPr/>
            </a:lvl5pPr>
            <a:lvl6pPr indent="-342900" lvl="5" marL="2743200" algn="l">
              <a:lnSpc>
                <a:spcPct val="94000"/>
              </a:lnSpc>
              <a:spcBef>
                <a:spcPts val="500"/>
              </a:spcBef>
              <a:spcAft>
                <a:spcPts val="0"/>
              </a:spcAft>
              <a:buClr>
                <a:schemeClr val="dk2"/>
              </a:buClr>
              <a:buSzPts val="1800"/>
              <a:buChar char="–"/>
              <a:defRPr/>
            </a:lvl6pPr>
            <a:lvl7pPr indent="-342900" lvl="6" marL="3200400" algn="l">
              <a:lnSpc>
                <a:spcPct val="94000"/>
              </a:lnSpc>
              <a:spcBef>
                <a:spcPts val="500"/>
              </a:spcBef>
              <a:spcAft>
                <a:spcPts val="0"/>
              </a:spcAft>
              <a:buClr>
                <a:schemeClr val="dk2"/>
              </a:buClr>
              <a:buSzPts val="1800"/>
              <a:buChar char="■"/>
              <a:defRPr/>
            </a:lvl7pPr>
            <a:lvl8pPr indent="-342900" lvl="7" marL="3657600" algn="l">
              <a:lnSpc>
                <a:spcPct val="94000"/>
              </a:lnSpc>
              <a:spcBef>
                <a:spcPts val="500"/>
              </a:spcBef>
              <a:spcAft>
                <a:spcPts val="0"/>
              </a:spcAft>
              <a:buClr>
                <a:schemeClr val="dk2"/>
              </a:buClr>
              <a:buSzPts val="1800"/>
              <a:buChar char="–"/>
              <a:defRPr/>
            </a:lvl8pPr>
            <a:lvl9pPr indent="-342900" lvl="8" marL="4114800" algn="l">
              <a:lnSpc>
                <a:spcPct val="94000"/>
              </a:lnSpc>
              <a:spcBef>
                <a:spcPts val="500"/>
              </a:spcBef>
              <a:spcAft>
                <a:spcPts val="200"/>
              </a:spcAft>
              <a:buClr>
                <a:schemeClr val="dk2"/>
              </a:buClr>
              <a:buSzPts val="1800"/>
              <a:buChar char="■"/>
              <a:defRPr/>
            </a:lvl9pPr>
          </a:lstStyle>
          <a:p/>
        </p:txBody>
      </p:sp>
      <p:sp>
        <p:nvSpPr>
          <p:cNvPr id="84" name="Google Shape;84;p18"/>
          <p:cNvSpPr txBox="1"/>
          <p:nvPr>
            <p:ph idx="10" type="dt"/>
          </p:nvPr>
        </p:nvSpPr>
        <p:spPr>
          <a:xfrm>
            <a:off x="1390650" y="6453386"/>
            <a:ext cx="1204572" cy="40461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5" name="Google Shape;85;p18"/>
          <p:cNvSpPr txBox="1"/>
          <p:nvPr>
            <p:ph idx="11" type="ftr"/>
          </p:nvPr>
        </p:nvSpPr>
        <p:spPr>
          <a:xfrm>
            <a:off x="2893564" y="6453386"/>
            <a:ext cx="6280830" cy="40461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6" name="Google Shape;86;p18"/>
          <p:cNvSpPr txBox="1"/>
          <p:nvPr>
            <p:ph idx="12" type="sldNum"/>
          </p:nvPr>
        </p:nvSpPr>
        <p:spPr>
          <a:xfrm>
            <a:off x="9472736" y="6453386"/>
            <a:ext cx="1596292" cy="40461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87" name="Shape 87"/>
        <p:cNvGrpSpPr/>
        <p:nvPr/>
      </p:nvGrpSpPr>
      <p:grpSpPr>
        <a:xfrm>
          <a:off x="0" y="0"/>
          <a:ext cx="0" cy="0"/>
          <a:chOff x="0" y="0"/>
          <a:chExt cx="0" cy="0"/>
        </a:xfrm>
      </p:grpSpPr>
      <p:sp>
        <p:nvSpPr>
          <p:cNvPr id="88" name="Google Shape;88;p19"/>
          <p:cNvSpPr txBox="1"/>
          <p:nvPr>
            <p:ph type="title"/>
          </p:nvPr>
        </p:nvSpPr>
        <p:spPr>
          <a:xfrm rot="5400000">
            <a:off x="7757822" y="2462895"/>
            <a:ext cx="5243244" cy="1565766"/>
          </a:xfrm>
          <a:prstGeom prst="rect">
            <a:avLst/>
          </a:prstGeom>
          <a:noFill/>
          <a:ln>
            <a:noFill/>
          </a:ln>
        </p:spPr>
        <p:txBody>
          <a:bodyPr anchorCtr="0" anchor="t" bIns="45700" lIns="91425" spcFirstLastPara="1" rIns="91425" wrap="square" tIns="45700">
            <a:normAutofit/>
          </a:bodyPr>
          <a:lstStyle>
            <a:lvl1pPr lvl="0" algn="l">
              <a:lnSpc>
                <a:spcPct val="89000"/>
              </a:lnSpc>
              <a:spcBef>
                <a:spcPts val="0"/>
              </a:spcBef>
              <a:spcAft>
                <a:spcPts val="0"/>
              </a:spcAft>
              <a:buClr>
                <a:schemeClr val="dk2"/>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9" name="Google Shape;89;p19"/>
          <p:cNvSpPr txBox="1"/>
          <p:nvPr>
            <p:ph idx="1" type="body"/>
          </p:nvPr>
        </p:nvSpPr>
        <p:spPr>
          <a:xfrm rot="5400000">
            <a:off x="2839799" y="-844042"/>
            <a:ext cx="5243244" cy="8179641"/>
          </a:xfrm>
          <a:prstGeom prst="rect">
            <a:avLst/>
          </a:prstGeom>
          <a:noFill/>
          <a:ln>
            <a:noFill/>
          </a:ln>
        </p:spPr>
        <p:txBody>
          <a:bodyPr anchorCtr="0" anchor="t" bIns="45700" lIns="91425" spcFirstLastPara="1" rIns="91425" wrap="square" tIns="45700">
            <a:normAutofit/>
          </a:bodyPr>
          <a:lstStyle>
            <a:lvl1pPr indent="-342900" lvl="0" marL="457200" algn="l">
              <a:lnSpc>
                <a:spcPct val="94000"/>
              </a:lnSpc>
              <a:spcBef>
                <a:spcPts val="1000"/>
              </a:spcBef>
              <a:spcAft>
                <a:spcPts val="0"/>
              </a:spcAft>
              <a:buClr>
                <a:schemeClr val="dk2"/>
              </a:buClr>
              <a:buSzPts val="1800"/>
              <a:buChar char="■"/>
              <a:defRPr/>
            </a:lvl1pPr>
            <a:lvl2pPr indent="-342900" lvl="1" marL="914400" algn="l">
              <a:lnSpc>
                <a:spcPct val="94000"/>
              </a:lnSpc>
              <a:spcBef>
                <a:spcPts val="500"/>
              </a:spcBef>
              <a:spcAft>
                <a:spcPts val="0"/>
              </a:spcAft>
              <a:buClr>
                <a:schemeClr val="dk2"/>
              </a:buClr>
              <a:buSzPts val="1800"/>
              <a:buChar char="–"/>
              <a:defRPr/>
            </a:lvl2pPr>
            <a:lvl3pPr indent="-342900" lvl="2" marL="1371600" algn="l">
              <a:lnSpc>
                <a:spcPct val="94000"/>
              </a:lnSpc>
              <a:spcBef>
                <a:spcPts val="500"/>
              </a:spcBef>
              <a:spcAft>
                <a:spcPts val="0"/>
              </a:spcAft>
              <a:buClr>
                <a:schemeClr val="dk2"/>
              </a:buClr>
              <a:buSzPts val="1800"/>
              <a:buChar char="■"/>
              <a:defRPr/>
            </a:lvl3pPr>
            <a:lvl4pPr indent="-342900" lvl="3" marL="1828800" algn="l">
              <a:lnSpc>
                <a:spcPct val="94000"/>
              </a:lnSpc>
              <a:spcBef>
                <a:spcPts val="500"/>
              </a:spcBef>
              <a:spcAft>
                <a:spcPts val="0"/>
              </a:spcAft>
              <a:buClr>
                <a:schemeClr val="dk2"/>
              </a:buClr>
              <a:buSzPts val="1800"/>
              <a:buChar char="–"/>
              <a:defRPr/>
            </a:lvl4pPr>
            <a:lvl5pPr indent="-342900" lvl="4" marL="2286000" algn="l">
              <a:lnSpc>
                <a:spcPct val="94000"/>
              </a:lnSpc>
              <a:spcBef>
                <a:spcPts val="500"/>
              </a:spcBef>
              <a:spcAft>
                <a:spcPts val="0"/>
              </a:spcAft>
              <a:buClr>
                <a:schemeClr val="dk2"/>
              </a:buClr>
              <a:buSzPts val="1800"/>
              <a:buChar char="■"/>
              <a:defRPr/>
            </a:lvl5pPr>
            <a:lvl6pPr indent="-342900" lvl="5" marL="2743200" algn="l">
              <a:lnSpc>
                <a:spcPct val="94000"/>
              </a:lnSpc>
              <a:spcBef>
                <a:spcPts val="500"/>
              </a:spcBef>
              <a:spcAft>
                <a:spcPts val="0"/>
              </a:spcAft>
              <a:buClr>
                <a:schemeClr val="dk2"/>
              </a:buClr>
              <a:buSzPts val="1800"/>
              <a:buChar char="–"/>
              <a:defRPr/>
            </a:lvl6pPr>
            <a:lvl7pPr indent="-342900" lvl="6" marL="3200400" algn="l">
              <a:lnSpc>
                <a:spcPct val="94000"/>
              </a:lnSpc>
              <a:spcBef>
                <a:spcPts val="500"/>
              </a:spcBef>
              <a:spcAft>
                <a:spcPts val="0"/>
              </a:spcAft>
              <a:buClr>
                <a:schemeClr val="dk2"/>
              </a:buClr>
              <a:buSzPts val="1800"/>
              <a:buChar char="■"/>
              <a:defRPr/>
            </a:lvl7pPr>
            <a:lvl8pPr indent="-342900" lvl="7" marL="3657600" algn="l">
              <a:lnSpc>
                <a:spcPct val="94000"/>
              </a:lnSpc>
              <a:spcBef>
                <a:spcPts val="500"/>
              </a:spcBef>
              <a:spcAft>
                <a:spcPts val="0"/>
              </a:spcAft>
              <a:buClr>
                <a:schemeClr val="dk2"/>
              </a:buClr>
              <a:buSzPts val="1800"/>
              <a:buChar char="–"/>
              <a:defRPr/>
            </a:lvl8pPr>
            <a:lvl9pPr indent="-342900" lvl="8" marL="4114800" algn="l">
              <a:lnSpc>
                <a:spcPct val="94000"/>
              </a:lnSpc>
              <a:spcBef>
                <a:spcPts val="500"/>
              </a:spcBef>
              <a:spcAft>
                <a:spcPts val="200"/>
              </a:spcAft>
              <a:buClr>
                <a:schemeClr val="dk2"/>
              </a:buClr>
              <a:buSzPts val="1800"/>
              <a:buChar char="■"/>
              <a:defRPr/>
            </a:lvl9pPr>
          </a:lstStyle>
          <a:p/>
        </p:txBody>
      </p:sp>
      <p:sp>
        <p:nvSpPr>
          <p:cNvPr id="90" name="Google Shape;90;p19"/>
          <p:cNvSpPr txBox="1"/>
          <p:nvPr>
            <p:ph idx="10" type="dt"/>
          </p:nvPr>
        </p:nvSpPr>
        <p:spPr>
          <a:xfrm>
            <a:off x="1390650" y="6453386"/>
            <a:ext cx="1204572" cy="40461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1" name="Google Shape;91;p19"/>
          <p:cNvSpPr txBox="1"/>
          <p:nvPr>
            <p:ph idx="11" type="ftr"/>
          </p:nvPr>
        </p:nvSpPr>
        <p:spPr>
          <a:xfrm>
            <a:off x="2893564" y="6453386"/>
            <a:ext cx="6280830" cy="40461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2" name="Google Shape;92;p19"/>
          <p:cNvSpPr txBox="1"/>
          <p:nvPr>
            <p:ph idx="12" type="sldNum"/>
          </p:nvPr>
        </p:nvSpPr>
        <p:spPr>
          <a:xfrm>
            <a:off x="9472736" y="6453386"/>
            <a:ext cx="1596292" cy="40461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25" name="Shape 25"/>
        <p:cNvGrpSpPr/>
        <p:nvPr/>
      </p:nvGrpSpPr>
      <p:grpSpPr>
        <a:xfrm>
          <a:off x="0" y="0"/>
          <a:ext cx="0" cy="0"/>
          <a:chOff x="0" y="0"/>
          <a:chExt cx="0" cy="0"/>
        </a:xfrm>
      </p:grpSpPr>
      <p:sp>
        <p:nvSpPr>
          <p:cNvPr id="26" name="Google Shape;26;p10"/>
          <p:cNvSpPr txBox="1"/>
          <p:nvPr>
            <p:ph type="title"/>
          </p:nvPr>
        </p:nvSpPr>
        <p:spPr>
          <a:xfrm>
            <a:off x="1371600" y="685800"/>
            <a:ext cx="9601200" cy="1485900"/>
          </a:xfrm>
          <a:prstGeom prst="rect">
            <a:avLst/>
          </a:prstGeom>
          <a:noFill/>
          <a:ln>
            <a:noFill/>
          </a:ln>
        </p:spPr>
        <p:txBody>
          <a:bodyPr anchorCtr="0" anchor="t" bIns="45700" lIns="91425" spcFirstLastPara="1" rIns="91425" wrap="square" tIns="45700">
            <a:normAutofit/>
          </a:bodyPr>
          <a:lstStyle>
            <a:lvl1pPr lvl="0" algn="l">
              <a:lnSpc>
                <a:spcPct val="89000"/>
              </a:lnSpc>
              <a:spcBef>
                <a:spcPts val="0"/>
              </a:spcBef>
              <a:spcAft>
                <a:spcPts val="0"/>
              </a:spcAft>
              <a:buClr>
                <a:schemeClr val="dk2"/>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7" name="Google Shape;27;p10"/>
          <p:cNvSpPr txBox="1"/>
          <p:nvPr>
            <p:ph idx="1" type="body"/>
          </p:nvPr>
        </p:nvSpPr>
        <p:spPr>
          <a:xfrm>
            <a:off x="1371600" y="2286000"/>
            <a:ext cx="9601200" cy="3581400"/>
          </a:xfrm>
          <a:prstGeom prst="rect">
            <a:avLst/>
          </a:prstGeom>
          <a:noFill/>
          <a:ln>
            <a:noFill/>
          </a:ln>
        </p:spPr>
        <p:txBody>
          <a:bodyPr anchorCtr="0" anchor="t" bIns="45700" lIns="91425" spcFirstLastPara="1" rIns="91425" wrap="square" tIns="45700">
            <a:normAutofit/>
          </a:bodyPr>
          <a:lstStyle>
            <a:lvl1pPr indent="-342900" lvl="0" marL="457200" algn="l">
              <a:lnSpc>
                <a:spcPct val="94000"/>
              </a:lnSpc>
              <a:spcBef>
                <a:spcPts val="1000"/>
              </a:spcBef>
              <a:spcAft>
                <a:spcPts val="0"/>
              </a:spcAft>
              <a:buClr>
                <a:schemeClr val="dk2"/>
              </a:buClr>
              <a:buSzPts val="1800"/>
              <a:buChar char="■"/>
              <a:defRPr/>
            </a:lvl1pPr>
            <a:lvl2pPr indent="-342900" lvl="1" marL="914400" algn="l">
              <a:lnSpc>
                <a:spcPct val="94000"/>
              </a:lnSpc>
              <a:spcBef>
                <a:spcPts val="500"/>
              </a:spcBef>
              <a:spcAft>
                <a:spcPts val="0"/>
              </a:spcAft>
              <a:buClr>
                <a:schemeClr val="dk2"/>
              </a:buClr>
              <a:buSzPts val="1800"/>
              <a:buChar char="–"/>
              <a:defRPr/>
            </a:lvl2pPr>
            <a:lvl3pPr indent="-342900" lvl="2" marL="1371600" algn="l">
              <a:lnSpc>
                <a:spcPct val="94000"/>
              </a:lnSpc>
              <a:spcBef>
                <a:spcPts val="500"/>
              </a:spcBef>
              <a:spcAft>
                <a:spcPts val="0"/>
              </a:spcAft>
              <a:buClr>
                <a:schemeClr val="dk2"/>
              </a:buClr>
              <a:buSzPts val="1800"/>
              <a:buChar char="■"/>
              <a:defRPr/>
            </a:lvl3pPr>
            <a:lvl4pPr indent="-342900" lvl="3" marL="1828800" algn="l">
              <a:lnSpc>
                <a:spcPct val="94000"/>
              </a:lnSpc>
              <a:spcBef>
                <a:spcPts val="500"/>
              </a:spcBef>
              <a:spcAft>
                <a:spcPts val="0"/>
              </a:spcAft>
              <a:buClr>
                <a:schemeClr val="dk2"/>
              </a:buClr>
              <a:buSzPts val="1800"/>
              <a:buChar char="–"/>
              <a:defRPr/>
            </a:lvl4pPr>
            <a:lvl5pPr indent="-342900" lvl="4" marL="2286000" algn="l">
              <a:lnSpc>
                <a:spcPct val="94000"/>
              </a:lnSpc>
              <a:spcBef>
                <a:spcPts val="500"/>
              </a:spcBef>
              <a:spcAft>
                <a:spcPts val="0"/>
              </a:spcAft>
              <a:buClr>
                <a:schemeClr val="dk2"/>
              </a:buClr>
              <a:buSzPts val="1800"/>
              <a:buChar char="■"/>
              <a:defRPr/>
            </a:lvl5pPr>
            <a:lvl6pPr indent="-342900" lvl="5" marL="2743200" algn="l">
              <a:lnSpc>
                <a:spcPct val="94000"/>
              </a:lnSpc>
              <a:spcBef>
                <a:spcPts val="500"/>
              </a:spcBef>
              <a:spcAft>
                <a:spcPts val="0"/>
              </a:spcAft>
              <a:buClr>
                <a:schemeClr val="dk2"/>
              </a:buClr>
              <a:buSzPts val="1800"/>
              <a:buChar char="–"/>
              <a:defRPr/>
            </a:lvl6pPr>
            <a:lvl7pPr indent="-342900" lvl="6" marL="3200400" algn="l">
              <a:lnSpc>
                <a:spcPct val="94000"/>
              </a:lnSpc>
              <a:spcBef>
                <a:spcPts val="500"/>
              </a:spcBef>
              <a:spcAft>
                <a:spcPts val="0"/>
              </a:spcAft>
              <a:buClr>
                <a:schemeClr val="dk2"/>
              </a:buClr>
              <a:buSzPts val="1800"/>
              <a:buChar char="■"/>
              <a:defRPr/>
            </a:lvl7pPr>
            <a:lvl8pPr indent="-342900" lvl="7" marL="3657600" algn="l">
              <a:lnSpc>
                <a:spcPct val="94000"/>
              </a:lnSpc>
              <a:spcBef>
                <a:spcPts val="500"/>
              </a:spcBef>
              <a:spcAft>
                <a:spcPts val="0"/>
              </a:spcAft>
              <a:buClr>
                <a:schemeClr val="dk2"/>
              </a:buClr>
              <a:buSzPts val="1800"/>
              <a:buChar char="–"/>
              <a:defRPr/>
            </a:lvl8pPr>
            <a:lvl9pPr indent="-342900" lvl="8" marL="4114800" algn="l">
              <a:lnSpc>
                <a:spcPct val="94000"/>
              </a:lnSpc>
              <a:spcBef>
                <a:spcPts val="500"/>
              </a:spcBef>
              <a:spcAft>
                <a:spcPts val="200"/>
              </a:spcAft>
              <a:buClr>
                <a:schemeClr val="dk2"/>
              </a:buClr>
              <a:buSzPts val="1800"/>
              <a:buChar char="■"/>
              <a:defRPr/>
            </a:lvl9pPr>
          </a:lstStyle>
          <a:p/>
        </p:txBody>
      </p:sp>
      <p:sp>
        <p:nvSpPr>
          <p:cNvPr id="28" name="Google Shape;28;p10"/>
          <p:cNvSpPr txBox="1"/>
          <p:nvPr>
            <p:ph idx="10" type="dt"/>
          </p:nvPr>
        </p:nvSpPr>
        <p:spPr>
          <a:xfrm>
            <a:off x="1390650" y="6453386"/>
            <a:ext cx="1204572" cy="40461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9" name="Google Shape;29;p10"/>
          <p:cNvSpPr txBox="1"/>
          <p:nvPr>
            <p:ph idx="11" type="ftr"/>
          </p:nvPr>
        </p:nvSpPr>
        <p:spPr>
          <a:xfrm>
            <a:off x="2893564" y="6453386"/>
            <a:ext cx="6280830" cy="40461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0" name="Google Shape;30;p10"/>
          <p:cNvSpPr txBox="1"/>
          <p:nvPr>
            <p:ph idx="12" type="sldNum"/>
          </p:nvPr>
        </p:nvSpPr>
        <p:spPr>
          <a:xfrm>
            <a:off x="9472736" y="6453386"/>
            <a:ext cx="1596292" cy="40461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showMasterSp="0" type="secHead">
  <p:cSld name="SECTION_HEADER">
    <p:bg>
      <p:bgPr>
        <a:solidFill>
          <a:schemeClr val="dk2"/>
        </a:solidFill>
      </p:bgPr>
    </p:bg>
    <p:spTree>
      <p:nvGrpSpPr>
        <p:cNvPr id="31" name="Shape 31"/>
        <p:cNvGrpSpPr/>
        <p:nvPr/>
      </p:nvGrpSpPr>
      <p:grpSpPr>
        <a:xfrm>
          <a:off x="0" y="0"/>
          <a:ext cx="0" cy="0"/>
          <a:chOff x="0" y="0"/>
          <a:chExt cx="0" cy="0"/>
        </a:xfrm>
      </p:grpSpPr>
      <p:sp>
        <p:nvSpPr>
          <p:cNvPr id="32" name="Google Shape;32;p11"/>
          <p:cNvSpPr txBox="1"/>
          <p:nvPr>
            <p:ph type="title"/>
          </p:nvPr>
        </p:nvSpPr>
        <p:spPr>
          <a:xfrm>
            <a:off x="765025" y="1301360"/>
            <a:ext cx="9612971" cy="2852737"/>
          </a:xfrm>
          <a:prstGeom prst="rect">
            <a:avLst/>
          </a:prstGeom>
          <a:noFill/>
          <a:ln>
            <a:noFill/>
          </a:ln>
        </p:spPr>
        <p:txBody>
          <a:bodyPr anchorCtr="0" anchor="b" bIns="45700" lIns="91425" spcFirstLastPara="1" rIns="91425" wrap="square" tIns="45700">
            <a:normAutofit/>
          </a:bodyPr>
          <a:lstStyle>
            <a:lvl1pPr lvl="0" algn="r">
              <a:lnSpc>
                <a:spcPct val="89000"/>
              </a:lnSpc>
              <a:spcBef>
                <a:spcPts val="0"/>
              </a:spcBef>
              <a:spcAft>
                <a:spcPts val="0"/>
              </a:spcAft>
              <a:buClr>
                <a:schemeClr val="lt2"/>
              </a:buClr>
              <a:buSzPts val="7200"/>
              <a:buFont typeface="Libre Franklin"/>
              <a:buNone/>
              <a:defRPr sz="7200" cap="none">
                <a:solidFill>
                  <a:schemeClr val="lt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3" name="Google Shape;33;p11"/>
          <p:cNvSpPr txBox="1"/>
          <p:nvPr>
            <p:ph idx="1" type="body"/>
          </p:nvPr>
        </p:nvSpPr>
        <p:spPr>
          <a:xfrm>
            <a:off x="765025" y="4216328"/>
            <a:ext cx="9612971" cy="1143324"/>
          </a:xfrm>
          <a:prstGeom prst="rect">
            <a:avLst/>
          </a:prstGeom>
          <a:noFill/>
          <a:ln>
            <a:noFill/>
          </a:ln>
        </p:spPr>
        <p:txBody>
          <a:bodyPr anchorCtr="0" anchor="t" bIns="45700" lIns="91425" spcFirstLastPara="1" rIns="91425" wrap="square" tIns="45700">
            <a:normAutofit/>
          </a:bodyPr>
          <a:lstStyle>
            <a:lvl1pPr indent="-228600" lvl="0" marL="457200" algn="r">
              <a:lnSpc>
                <a:spcPct val="112000"/>
              </a:lnSpc>
              <a:spcBef>
                <a:spcPts val="0"/>
              </a:spcBef>
              <a:spcAft>
                <a:spcPts val="0"/>
              </a:spcAft>
              <a:buClr>
                <a:schemeClr val="lt2"/>
              </a:buClr>
              <a:buSzPts val="2400"/>
              <a:buNone/>
              <a:defRPr sz="2400">
                <a:solidFill>
                  <a:schemeClr val="lt2"/>
                </a:solidFill>
              </a:defRPr>
            </a:lvl1pPr>
            <a:lvl2pPr indent="-228600" lvl="1" marL="914400" algn="l">
              <a:lnSpc>
                <a:spcPct val="94000"/>
              </a:lnSpc>
              <a:spcBef>
                <a:spcPts val="500"/>
              </a:spcBef>
              <a:spcAft>
                <a:spcPts val="0"/>
              </a:spcAft>
              <a:buClr>
                <a:schemeClr val="lt1"/>
              </a:buClr>
              <a:buSzPts val="2000"/>
              <a:buNone/>
              <a:defRPr sz="2000">
                <a:solidFill>
                  <a:schemeClr val="lt1"/>
                </a:solidFill>
              </a:defRPr>
            </a:lvl2pPr>
            <a:lvl3pPr indent="-228600" lvl="2" marL="1371600" algn="l">
              <a:lnSpc>
                <a:spcPct val="94000"/>
              </a:lnSpc>
              <a:spcBef>
                <a:spcPts val="500"/>
              </a:spcBef>
              <a:spcAft>
                <a:spcPts val="0"/>
              </a:spcAft>
              <a:buClr>
                <a:schemeClr val="lt1"/>
              </a:buClr>
              <a:buSzPts val="1800"/>
              <a:buNone/>
              <a:defRPr sz="1800">
                <a:solidFill>
                  <a:schemeClr val="lt1"/>
                </a:solidFill>
              </a:defRPr>
            </a:lvl3pPr>
            <a:lvl4pPr indent="-228600" lvl="3" marL="1828800" algn="l">
              <a:lnSpc>
                <a:spcPct val="94000"/>
              </a:lnSpc>
              <a:spcBef>
                <a:spcPts val="500"/>
              </a:spcBef>
              <a:spcAft>
                <a:spcPts val="0"/>
              </a:spcAft>
              <a:buClr>
                <a:schemeClr val="lt1"/>
              </a:buClr>
              <a:buSzPts val="1600"/>
              <a:buNone/>
              <a:defRPr sz="1600">
                <a:solidFill>
                  <a:schemeClr val="lt1"/>
                </a:solidFill>
              </a:defRPr>
            </a:lvl4pPr>
            <a:lvl5pPr indent="-228600" lvl="4" marL="2286000" algn="l">
              <a:lnSpc>
                <a:spcPct val="94000"/>
              </a:lnSpc>
              <a:spcBef>
                <a:spcPts val="500"/>
              </a:spcBef>
              <a:spcAft>
                <a:spcPts val="0"/>
              </a:spcAft>
              <a:buClr>
                <a:schemeClr val="lt1"/>
              </a:buClr>
              <a:buSzPts val="1600"/>
              <a:buNone/>
              <a:defRPr sz="1600">
                <a:solidFill>
                  <a:schemeClr val="lt1"/>
                </a:solidFill>
              </a:defRPr>
            </a:lvl5pPr>
            <a:lvl6pPr indent="-228600" lvl="5" marL="2743200" algn="l">
              <a:lnSpc>
                <a:spcPct val="94000"/>
              </a:lnSpc>
              <a:spcBef>
                <a:spcPts val="500"/>
              </a:spcBef>
              <a:spcAft>
                <a:spcPts val="0"/>
              </a:spcAft>
              <a:buClr>
                <a:schemeClr val="lt1"/>
              </a:buClr>
              <a:buSzPts val="1600"/>
              <a:buNone/>
              <a:defRPr sz="1600">
                <a:solidFill>
                  <a:schemeClr val="lt1"/>
                </a:solidFill>
              </a:defRPr>
            </a:lvl6pPr>
            <a:lvl7pPr indent="-228600" lvl="6" marL="3200400" algn="l">
              <a:lnSpc>
                <a:spcPct val="94000"/>
              </a:lnSpc>
              <a:spcBef>
                <a:spcPts val="500"/>
              </a:spcBef>
              <a:spcAft>
                <a:spcPts val="0"/>
              </a:spcAft>
              <a:buClr>
                <a:schemeClr val="lt1"/>
              </a:buClr>
              <a:buSzPts val="1600"/>
              <a:buNone/>
              <a:defRPr sz="1600">
                <a:solidFill>
                  <a:schemeClr val="lt1"/>
                </a:solidFill>
              </a:defRPr>
            </a:lvl7pPr>
            <a:lvl8pPr indent="-228600" lvl="7" marL="3657600" algn="l">
              <a:lnSpc>
                <a:spcPct val="94000"/>
              </a:lnSpc>
              <a:spcBef>
                <a:spcPts val="500"/>
              </a:spcBef>
              <a:spcAft>
                <a:spcPts val="0"/>
              </a:spcAft>
              <a:buClr>
                <a:schemeClr val="lt1"/>
              </a:buClr>
              <a:buSzPts val="1600"/>
              <a:buNone/>
              <a:defRPr sz="1600">
                <a:solidFill>
                  <a:schemeClr val="lt1"/>
                </a:solidFill>
              </a:defRPr>
            </a:lvl8pPr>
            <a:lvl9pPr indent="-228600" lvl="8" marL="4114800" algn="l">
              <a:lnSpc>
                <a:spcPct val="94000"/>
              </a:lnSpc>
              <a:spcBef>
                <a:spcPts val="500"/>
              </a:spcBef>
              <a:spcAft>
                <a:spcPts val="200"/>
              </a:spcAft>
              <a:buClr>
                <a:schemeClr val="lt1"/>
              </a:buClr>
              <a:buSzPts val="1600"/>
              <a:buNone/>
              <a:defRPr sz="1600">
                <a:solidFill>
                  <a:schemeClr val="lt1"/>
                </a:solidFill>
              </a:defRPr>
            </a:lvl9pPr>
          </a:lstStyle>
          <a:p/>
        </p:txBody>
      </p:sp>
      <p:sp>
        <p:nvSpPr>
          <p:cNvPr id="34" name="Google Shape;34;p11"/>
          <p:cNvSpPr txBox="1"/>
          <p:nvPr>
            <p:ph idx="10" type="dt"/>
          </p:nvPr>
        </p:nvSpPr>
        <p:spPr>
          <a:xfrm>
            <a:off x="738908" y="6453386"/>
            <a:ext cx="1622409" cy="40461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solidFill>
                  <a:schemeClr val="lt2"/>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5" name="Google Shape;35;p11"/>
          <p:cNvSpPr txBox="1"/>
          <p:nvPr>
            <p:ph idx="11" type="ftr"/>
          </p:nvPr>
        </p:nvSpPr>
        <p:spPr>
          <a:xfrm>
            <a:off x="2584312" y="6453386"/>
            <a:ext cx="7023377" cy="40461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solidFill>
                  <a:schemeClr val="lt2"/>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6" name="Google Shape;36;p11"/>
          <p:cNvSpPr txBox="1"/>
          <p:nvPr>
            <p:ph idx="12" type="sldNum"/>
          </p:nvPr>
        </p:nvSpPr>
        <p:spPr>
          <a:xfrm>
            <a:off x="9830683" y="6453386"/>
            <a:ext cx="1596292" cy="40461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sz="1200">
                <a:solidFill>
                  <a:schemeClr val="lt2"/>
                </a:solidFill>
                <a:latin typeface="Libre Franklin"/>
                <a:ea typeface="Libre Franklin"/>
                <a:cs typeface="Libre Franklin"/>
                <a:sym typeface="Libre Franklin"/>
              </a:defRPr>
            </a:lvl1pPr>
            <a:lvl2pPr indent="0" lvl="1" marL="0" algn="r">
              <a:spcBef>
                <a:spcPts val="0"/>
              </a:spcBef>
              <a:buNone/>
              <a:defRPr sz="1200">
                <a:solidFill>
                  <a:schemeClr val="lt2"/>
                </a:solidFill>
                <a:latin typeface="Libre Franklin"/>
                <a:ea typeface="Libre Franklin"/>
                <a:cs typeface="Libre Franklin"/>
                <a:sym typeface="Libre Franklin"/>
              </a:defRPr>
            </a:lvl2pPr>
            <a:lvl3pPr indent="0" lvl="2" marL="0" algn="r">
              <a:spcBef>
                <a:spcPts val="0"/>
              </a:spcBef>
              <a:buNone/>
              <a:defRPr sz="1200">
                <a:solidFill>
                  <a:schemeClr val="lt2"/>
                </a:solidFill>
                <a:latin typeface="Libre Franklin"/>
                <a:ea typeface="Libre Franklin"/>
                <a:cs typeface="Libre Franklin"/>
                <a:sym typeface="Libre Franklin"/>
              </a:defRPr>
            </a:lvl3pPr>
            <a:lvl4pPr indent="0" lvl="3" marL="0" algn="r">
              <a:spcBef>
                <a:spcPts val="0"/>
              </a:spcBef>
              <a:buNone/>
              <a:defRPr sz="1200">
                <a:solidFill>
                  <a:schemeClr val="lt2"/>
                </a:solidFill>
                <a:latin typeface="Libre Franklin"/>
                <a:ea typeface="Libre Franklin"/>
                <a:cs typeface="Libre Franklin"/>
                <a:sym typeface="Libre Franklin"/>
              </a:defRPr>
            </a:lvl4pPr>
            <a:lvl5pPr indent="0" lvl="4" marL="0" algn="r">
              <a:spcBef>
                <a:spcPts val="0"/>
              </a:spcBef>
              <a:buNone/>
              <a:defRPr sz="1200">
                <a:solidFill>
                  <a:schemeClr val="lt2"/>
                </a:solidFill>
                <a:latin typeface="Libre Franklin"/>
                <a:ea typeface="Libre Franklin"/>
                <a:cs typeface="Libre Franklin"/>
                <a:sym typeface="Libre Franklin"/>
              </a:defRPr>
            </a:lvl5pPr>
            <a:lvl6pPr indent="0" lvl="5" marL="0" algn="r">
              <a:spcBef>
                <a:spcPts val="0"/>
              </a:spcBef>
              <a:buNone/>
              <a:defRPr sz="1200">
                <a:solidFill>
                  <a:schemeClr val="lt2"/>
                </a:solidFill>
                <a:latin typeface="Libre Franklin"/>
                <a:ea typeface="Libre Franklin"/>
                <a:cs typeface="Libre Franklin"/>
                <a:sym typeface="Libre Franklin"/>
              </a:defRPr>
            </a:lvl6pPr>
            <a:lvl7pPr indent="0" lvl="6" marL="0" algn="r">
              <a:spcBef>
                <a:spcPts val="0"/>
              </a:spcBef>
              <a:buNone/>
              <a:defRPr sz="1200">
                <a:solidFill>
                  <a:schemeClr val="lt2"/>
                </a:solidFill>
                <a:latin typeface="Libre Franklin"/>
                <a:ea typeface="Libre Franklin"/>
                <a:cs typeface="Libre Franklin"/>
                <a:sym typeface="Libre Franklin"/>
              </a:defRPr>
            </a:lvl7pPr>
            <a:lvl8pPr indent="0" lvl="7" marL="0" algn="r">
              <a:spcBef>
                <a:spcPts val="0"/>
              </a:spcBef>
              <a:buNone/>
              <a:defRPr sz="1200">
                <a:solidFill>
                  <a:schemeClr val="lt2"/>
                </a:solidFill>
                <a:latin typeface="Libre Franklin"/>
                <a:ea typeface="Libre Franklin"/>
                <a:cs typeface="Libre Franklin"/>
                <a:sym typeface="Libre Franklin"/>
              </a:defRPr>
            </a:lvl8pPr>
            <a:lvl9pPr indent="0" lvl="8" marL="0" algn="r">
              <a:spcBef>
                <a:spcPts val="0"/>
              </a:spcBef>
              <a:buNone/>
              <a:defRPr sz="1200">
                <a:solidFill>
                  <a:schemeClr val="lt2"/>
                </a:solidFill>
                <a:latin typeface="Libre Franklin"/>
                <a:ea typeface="Libre Franklin"/>
                <a:cs typeface="Libre Franklin"/>
                <a:sym typeface="Libre Franklin"/>
              </a:defRPr>
            </a:lvl9pPr>
          </a:lstStyle>
          <a:p>
            <a:pPr indent="0" lvl="0" marL="0" rtl="0" algn="r">
              <a:spcBef>
                <a:spcPts val="0"/>
              </a:spcBef>
              <a:spcAft>
                <a:spcPts val="0"/>
              </a:spcAft>
              <a:buNone/>
            </a:pPr>
            <a:fld id="{00000000-1234-1234-1234-123412341234}" type="slidenum">
              <a:rPr lang="en-US"/>
              <a:t>‹#›</a:t>
            </a:fld>
            <a:endParaRPr/>
          </a:p>
        </p:txBody>
      </p:sp>
      <p:sp>
        <p:nvSpPr>
          <p:cNvPr id="37" name="Google Shape;37;p11" title="Crop Mark"/>
          <p:cNvSpPr/>
          <p:nvPr/>
        </p:nvSpPr>
        <p:spPr>
          <a:xfrm>
            <a:off x="8151962" y="1685652"/>
            <a:ext cx="3275013" cy="4408488"/>
          </a:xfrm>
          <a:custGeom>
            <a:rect b="b" l="l" r="r" t="t"/>
            <a:pathLst>
              <a:path extrusionOk="0" h="5554" w="4125">
                <a:moveTo>
                  <a:pt x="3614" y="0"/>
                </a:moveTo>
                <a:lnTo>
                  <a:pt x="4125" y="0"/>
                </a:lnTo>
                <a:lnTo>
                  <a:pt x="4125" y="5554"/>
                </a:lnTo>
                <a:lnTo>
                  <a:pt x="0" y="5554"/>
                </a:lnTo>
                <a:lnTo>
                  <a:pt x="0" y="5074"/>
                </a:lnTo>
                <a:lnTo>
                  <a:pt x="3614" y="5074"/>
                </a:lnTo>
                <a:lnTo>
                  <a:pt x="3614" y="0"/>
                </a:lnTo>
                <a:close/>
              </a:path>
            </a:pathLst>
          </a:custGeom>
          <a:solidFill>
            <a:schemeClr val="lt2"/>
          </a:solidFill>
          <a:ln>
            <a:noFill/>
          </a:ln>
        </p:spPr>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38" name="Shape 38"/>
        <p:cNvGrpSpPr/>
        <p:nvPr/>
      </p:nvGrpSpPr>
      <p:grpSpPr>
        <a:xfrm>
          <a:off x="0" y="0"/>
          <a:ext cx="0" cy="0"/>
          <a:chOff x="0" y="0"/>
          <a:chExt cx="0" cy="0"/>
        </a:xfrm>
      </p:grpSpPr>
      <p:sp>
        <p:nvSpPr>
          <p:cNvPr id="39" name="Google Shape;39;p12"/>
          <p:cNvSpPr txBox="1"/>
          <p:nvPr>
            <p:ph type="title"/>
          </p:nvPr>
        </p:nvSpPr>
        <p:spPr>
          <a:xfrm>
            <a:off x="1371600" y="685800"/>
            <a:ext cx="9601200" cy="1485900"/>
          </a:xfrm>
          <a:prstGeom prst="rect">
            <a:avLst/>
          </a:prstGeom>
          <a:noFill/>
          <a:ln>
            <a:noFill/>
          </a:ln>
        </p:spPr>
        <p:txBody>
          <a:bodyPr anchorCtr="0" anchor="t" bIns="45700" lIns="91425" spcFirstLastPara="1" rIns="91425" wrap="square" tIns="45700">
            <a:normAutofit/>
          </a:bodyPr>
          <a:lstStyle>
            <a:lvl1pPr lvl="0" algn="l">
              <a:lnSpc>
                <a:spcPct val="89000"/>
              </a:lnSpc>
              <a:spcBef>
                <a:spcPts val="0"/>
              </a:spcBef>
              <a:spcAft>
                <a:spcPts val="0"/>
              </a:spcAft>
              <a:buClr>
                <a:schemeClr val="dk2"/>
              </a:buClr>
              <a:buSzPts val="4400"/>
              <a:buFont typeface="Libre Franklin"/>
              <a:buNone/>
              <a:defRPr>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0" name="Google Shape;40;p12"/>
          <p:cNvSpPr txBox="1"/>
          <p:nvPr>
            <p:ph idx="1" type="body"/>
          </p:nvPr>
        </p:nvSpPr>
        <p:spPr>
          <a:xfrm>
            <a:off x="1371600" y="2285999"/>
            <a:ext cx="4447786" cy="3581401"/>
          </a:xfrm>
          <a:prstGeom prst="rect">
            <a:avLst/>
          </a:prstGeom>
          <a:noFill/>
          <a:ln>
            <a:noFill/>
          </a:ln>
        </p:spPr>
        <p:txBody>
          <a:bodyPr anchorCtr="0" anchor="t" bIns="45700" lIns="91425" spcFirstLastPara="1" rIns="91425" wrap="square" tIns="45700">
            <a:normAutofit/>
          </a:bodyPr>
          <a:lstStyle>
            <a:lvl1pPr indent="-355600" lvl="0" marL="457200" algn="l">
              <a:lnSpc>
                <a:spcPct val="94000"/>
              </a:lnSpc>
              <a:spcBef>
                <a:spcPts val="1000"/>
              </a:spcBef>
              <a:spcAft>
                <a:spcPts val="0"/>
              </a:spcAft>
              <a:buClr>
                <a:schemeClr val="dk2"/>
              </a:buClr>
              <a:buSzPts val="2000"/>
              <a:buChar char="■"/>
              <a:defRPr>
                <a:solidFill>
                  <a:schemeClr val="dk2"/>
                </a:solidFill>
              </a:defRPr>
            </a:lvl1pPr>
            <a:lvl2pPr indent="-355600" lvl="1" marL="914400" algn="l">
              <a:lnSpc>
                <a:spcPct val="94000"/>
              </a:lnSpc>
              <a:spcBef>
                <a:spcPts val="500"/>
              </a:spcBef>
              <a:spcAft>
                <a:spcPts val="0"/>
              </a:spcAft>
              <a:buClr>
                <a:schemeClr val="dk2"/>
              </a:buClr>
              <a:buSzPts val="2000"/>
              <a:buChar char="–"/>
              <a:defRPr>
                <a:solidFill>
                  <a:schemeClr val="dk2"/>
                </a:solidFill>
              </a:defRPr>
            </a:lvl2pPr>
            <a:lvl3pPr indent="-342900" lvl="2" marL="1371600" algn="l">
              <a:lnSpc>
                <a:spcPct val="94000"/>
              </a:lnSpc>
              <a:spcBef>
                <a:spcPts val="500"/>
              </a:spcBef>
              <a:spcAft>
                <a:spcPts val="0"/>
              </a:spcAft>
              <a:buClr>
                <a:schemeClr val="dk2"/>
              </a:buClr>
              <a:buSzPts val="1800"/>
              <a:buChar char="■"/>
              <a:defRPr>
                <a:solidFill>
                  <a:schemeClr val="dk2"/>
                </a:solidFill>
              </a:defRPr>
            </a:lvl3pPr>
            <a:lvl4pPr indent="-342900" lvl="3" marL="1828800" algn="l">
              <a:lnSpc>
                <a:spcPct val="94000"/>
              </a:lnSpc>
              <a:spcBef>
                <a:spcPts val="500"/>
              </a:spcBef>
              <a:spcAft>
                <a:spcPts val="0"/>
              </a:spcAft>
              <a:buClr>
                <a:schemeClr val="dk2"/>
              </a:buClr>
              <a:buSzPts val="1800"/>
              <a:buChar char="–"/>
              <a:defRPr>
                <a:solidFill>
                  <a:schemeClr val="dk2"/>
                </a:solidFill>
              </a:defRPr>
            </a:lvl4pPr>
            <a:lvl5pPr indent="-330200" lvl="4" marL="2286000" algn="l">
              <a:lnSpc>
                <a:spcPct val="94000"/>
              </a:lnSpc>
              <a:spcBef>
                <a:spcPts val="500"/>
              </a:spcBef>
              <a:spcAft>
                <a:spcPts val="0"/>
              </a:spcAft>
              <a:buClr>
                <a:schemeClr val="dk2"/>
              </a:buClr>
              <a:buSzPts val="1600"/>
              <a:buChar char="■"/>
              <a:defRPr>
                <a:solidFill>
                  <a:schemeClr val="dk2"/>
                </a:solidFill>
              </a:defRPr>
            </a:lvl5pPr>
            <a:lvl6pPr indent="-342900" lvl="5" marL="2743200" algn="l">
              <a:lnSpc>
                <a:spcPct val="94000"/>
              </a:lnSpc>
              <a:spcBef>
                <a:spcPts val="500"/>
              </a:spcBef>
              <a:spcAft>
                <a:spcPts val="0"/>
              </a:spcAft>
              <a:buClr>
                <a:schemeClr val="dk2"/>
              </a:buClr>
              <a:buSzPts val="1800"/>
              <a:buChar char="–"/>
              <a:defRPr/>
            </a:lvl6pPr>
            <a:lvl7pPr indent="-342900" lvl="6" marL="3200400" algn="l">
              <a:lnSpc>
                <a:spcPct val="94000"/>
              </a:lnSpc>
              <a:spcBef>
                <a:spcPts val="500"/>
              </a:spcBef>
              <a:spcAft>
                <a:spcPts val="0"/>
              </a:spcAft>
              <a:buClr>
                <a:schemeClr val="dk2"/>
              </a:buClr>
              <a:buSzPts val="1800"/>
              <a:buChar char="■"/>
              <a:defRPr/>
            </a:lvl7pPr>
            <a:lvl8pPr indent="-342900" lvl="7" marL="3657600" algn="l">
              <a:lnSpc>
                <a:spcPct val="94000"/>
              </a:lnSpc>
              <a:spcBef>
                <a:spcPts val="500"/>
              </a:spcBef>
              <a:spcAft>
                <a:spcPts val="0"/>
              </a:spcAft>
              <a:buClr>
                <a:schemeClr val="dk2"/>
              </a:buClr>
              <a:buSzPts val="1800"/>
              <a:buChar char="–"/>
              <a:defRPr/>
            </a:lvl8pPr>
            <a:lvl9pPr indent="-342900" lvl="8" marL="4114800" algn="l">
              <a:lnSpc>
                <a:spcPct val="94000"/>
              </a:lnSpc>
              <a:spcBef>
                <a:spcPts val="500"/>
              </a:spcBef>
              <a:spcAft>
                <a:spcPts val="200"/>
              </a:spcAft>
              <a:buClr>
                <a:schemeClr val="dk2"/>
              </a:buClr>
              <a:buSzPts val="1800"/>
              <a:buChar char="■"/>
              <a:defRPr/>
            </a:lvl9pPr>
          </a:lstStyle>
          <a:p/>
        </p:txBody>
      </p:sp>
      <p:sp>
        <p:nvSpPr>
          <p:cNvPr id="41" name="Google Shape;41;p12"/>
          <p:cNvSpPr txBox="1"/>
          <p:nvPr>
            <p:ph idx="2" type="body"/>
          </p:nvPr>
        </p:nvSpPr>
        <p:spPr>
          <a:xfrm>
            <a:off x="6525403" y="2285999"/>
            <a:ext cx="4447786" cy="3581401"/>
          </a:xfrm>
          <a:prstGeom prst="rect">
            <a:avLst/>
          </a:prstGeom>
          <a:noFill/>
          <a:ln>
            <a:noFill/>
          </a:ln>
        </p:spPr>
        <p:txBody>
          <a:bodyPr anchorCtr="0" anchor="t" bIns="45700" lIns="91425" spcFirstLastPara="1" rIns="91425" wrap="square" tIns="45700">
            <a:normAutofit/>
          </a:bodyPr>
          <a:lstStyle>
            <a:lvl1pPr indent="-355600" lvl="0" marL="457200" algn="l">
              <a:lnSpc>
                <a:spcPct val="94000"/>
              </a:lnSpc>
              <a:spcBef>
                <a:spcPts val="1000"/>
              </a:spcBef>
              <a:spcAft>
                <a:spcPts val="0"/>
              </a:spcAft>
              <a:buClr>
                <a:schemeClr val="dk2"/>
              </a:buClr>
              <a:buSzPts val="2000"/>
              <a:buChar char="■"/>
              <a:defRPr>
                <a:solidFill>
                  <a:schemeClr val="dk2"/>
                </a:solidFill>
              </a:defRPr>
            </a:lvl1pPr>
            <a:lvl2pPr indent="-355600" lvl="1" marL="914400" algn="l">
              <a:lnSpc>
                <a:spcPct val="94000"/>
              </a:lnSpc>
              <a:spcBef>
                <a:spcPts val="500"/>
              </a:spcBef>
              <a:spcAft>
                <a:spcPts val="0"/>
              </a:spcAft>
              <a:buClr>
                <a:schemeClr val="dk2"/>
              </a:buClr>
              <a:buSzPts val="2000"/>
              <a:buChar char="–"/>
              <a:defRPr>
                <a:solidFill>
                  <a:schemeClr val="dk2"/>
                </a:solidFill>
              </a:defRPr>
            </a:lvl2pPr>
            <a:lvl3pPr indent="-342900" lvl="2" marL="1371600" algn="l">
              <a:lnSpc>
                <a:spcPct val="94000"/>
              </a:lnSpc>
              <a:spcBef>
                <a:spcPts val="500"/>
              </a:spcBef>
              <a:spcAft>
                <a:spcPts val="0"/>
              </a:spcAft>
              <a:buClr>
                <a:schemeClr val="dk2"/>
              </a:buClr>
              <a:buSzPts val="1800"/>
              <a:buChar char="■"/>
              <a:defRPr>
                <a:solidFill>
                  <a:schemeClr val="dk2"/>
                </a:solidFill>
              </a:defRPr>
            </a:lvl3pPr>
            <a:lvl4pPr indent="-342900" lvl="3" marL="1828800" algn="l">
              <a:lnSpc>
                <a:spcPct val="94000"/>
              </a:lnSpc>
              <a:spcBef>
                <a:spcPts val="500"/>
              </a:spcBef>
              <a:spcAft>
                <a:spcPts val="0"/>
              </a:spcAft>
              <a:buClr>
                <a:schemeClr val="dk2"/>
              </a:buClr>
              <a:buSzPts val="1800"/>
              <a:buChar char="–"/>
              <a:defRPr>
                <a:solidFill>
                  <a:schemeClr val="dk2"/>
                </a:solidFill>
              </a:defRPr>
            </a:lvl4pPr>
            <a:lvl5pPr indent="-330200" lvl="4" marL="2286000" algn="l">
              <a:lnSpc>
                <a:spcPct val="94000"/>
              </a:lnSpc>
              <a:spcBef>
                <a:spcPts val="500"/>
              </a:spcBef>
              <a:spcAft>
                <a:spcPts val="0"/>
              </a:spcAft>
              <a:buClr>
                <a:schemeClr val="dk2"/>
              </a:buClr>
              <a:buSzPts val="1600"/>
              <a:buChar char="■"/>
              <a:defRPr>
                <a:solidFill>
                  <a:schemeClr val="dk2"/>
                </a:solidFill>
              </a:defRPr>
            </a:lvl5pPr>
            <a:lvl6pPr indent="-342900" lvl="5" marL="2743200" algn="l">
              <a:lnSpc>
                <a:spcPct val="94000"/>
              </a:lnSpc>
              <a:spcBef>
                <a:spcPts val="500"/>
              </a:spcBef>
              <a:spcAft>
                <a:spcPts val="0"/>
              </a:spcAft>
              <a:buClr>
                <a:schemeClr val="dk2"/>
              </a:buClr>
              <a:buSzPts val="1800"/>
              <a:buChar char="–"/>
              <a:defRPr/>
            </a:lvl6pPr>
            <a:lvl7pPr indent="-342900" lvl="6" marL="3200400" algn="l">
              <a:lnSpc>
                <a:spcPct val="94000"/>
              </a:lnSpc>
              <a:spcBef>
                <a:spcPts val="500"/>
              </a:spcBef>
              <a:spcAft>
                <a:spcPts val="0"/>
              </a:spcAft>
              <a:buClr>
                <a:schemeClr val="dk2"/>
              </a:buClr>
              <a:buSzPts val="1800"/>
              <a:buChar char="■"/>
              <a:defRPr/>
            </a:lvl7pPr>
            <a:lvl8pPr indent="-342900" lvl="7" marL="3657600" algn="l">
              <a:lnSpc>
                <a:spcPct val="94000"/>
              </a:lnSpc>
              <a:spcBef>
                <a:spcPts val="500"/>
              </a:spcBef>
              <a:spcAft>
                <a:spcPts val="0"/>
              </a:spcAft>
              <a:buClr>
                <a:schemeClr val="dk2"/>
              </a:buClr>
              <a:buSzPts val="1800"/>
              <a:buChar char="–"/>
              <a:defRPr/>
            </a:lvl8pPr>
            <a:lvl9pPr indent="-342900" lvl="8" marL="4114800" algn="l">
              <a:lnSpc>
                <a:spcPct val="94000"/>
              </a:lnSpc>
              <a:spcBef>
                <a:spcPts val="500"/>
              </a:spcBef>
              <a:spcAft>
                <a:spcPts val="200"/>
              </a:spcAft>
              <a:buClr>
                <a:schemeClr val="dk2"/>
              </a:buClr>
              <a:buSzPts val="1800"/>
              <a:buChar char="■"/>
              <a:defRPr/>
            </a:lvl9pPr>
          </a:lstStyle>
          <a:p/>
        </p:txBody>
      </p:sp>
      <p:sp>
        <p:nvSpPr>
          <p:cNvPr id="42" name="Google Shape;42;p12"/>
          <p:cNvSpPr txBox="1"/>
          <p:nvPr>
            <p:ph idx="10" type="dt"/>
          </p:nvPr>
        </p:nvSpPr>
        <p:spPr>
          <a:xfrm>
            <a:off x="1390650" y="6453386"/>
            <a:ext cx="1204572" cy="40461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3" name="Google Shape;43;p12"/>
          <p:cNvSpPr txBox="1"/>
          <p:nvPr>
            <p:ph idx="11" type="ftr"/>
          </p:nvPr>
        </p:nvSpPr>
        <p:spPr>
          <a:xfrm>
            <a:off x="2893564" y="6453386"/>
            <a:ext cx="6280830" cy="40461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4" name="Google Shape;44;p12"/>
          <p:cNvSpPr txBox="1"/>
          <p:nvPr>
            <p:ph idx="12" type="sldNum"/>
          </p:nvPr>
        </p:nvSpPr>
        <p:spPr>
          <a:xfrm>
            <a:off x="9472736" y="6453386"/>
            <a:ext cx="1596292" cy="40461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45" name="Shape 45"/>
        <p:cNvGrpSpPr/>
        <p:nvPr/>
      </p:nvGrpSpPr>
      <p:grpSpPr>
        <a:xfrm>
          <a:off x="0" y="0"/>
          <a:ext cx="0" cy="0"/>
          <a:chOff x="0" y="0"/>
          <a:chExt cx="0" cy="0"/>
        </a:xfrm>
      </p:grpSpPr>
      <p:sp>
        <p:nvSpPr>
          <p:cNvPr id="46" name="Google Shape;46;p13"/>
          <p:cNvSpPr txBox="1"/>
          <p:nvPr>
            <p:ph type="title"/>
          </p:nvPr>
        </p:nvSpPr>
        <p:spPr>
          <a:xfrm>
            <a:off x="1371600" y="685800"/>
            <a:ext cx="9601200" cy="1485900"/>
          </a:xfrm>
          <a:prstGeom prst="rect">
            <a:avLst/>
          </a:prstGeom>
          <a:noFill/>
          <a:ln>
            <a:noFill/>
          </a:ln>
        </p:spPr>
        <p:txBody>
          <a:bodyPr anchorCtr="0" anchor="t" bIns="45700" lIns="91425" spcFirstLastPara="1" rIns="91425" wrap="square" tIns="45700">
            <a:normAutofit/>
          </a:bodyPr>
          <a:lstStyle>
            <a:lvl1pPr lvl="0" algn="l">
              <a:lnSpc>
                <a:spcPct val="89000"/>
              </a:lnSpc>
              <a:spcBef>
                <a:spcPts val="0"/>
              </a:spcBef>
              <a:spcAft>
                <a:spcPts val="0"/>
              </a:spcAft>
              <a:buClr>
                <a:schemeClr val="dk2"/>
              </a:buClr>
              <a:buSzPts val="4400"/>
              <a:buFont typeface="Libre Franklin"/>
              <a:buNone/>
              <a:defRPr>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7" name="Google Shape;47;p13"/>
          <p:cNvSpPr txBox="1"/>
          <p:nvPr>
            <p:ph idx="1" type="body"/>
          </p:nvPr>
        </p:nvSpPr>
        <p:spPr>
          <a:xfrm>
            <a:off x="1371600" y="2340864"/>
            <a:ext cx="4443984" cy="823912"/>
          </a:xfrm>
          <a:prstGeom prst="rect">
            <a:avLst/>
          </a:prstGeom>
          <a:noFill/>
          <a:ln>
            <a:noFill/>
          </a:ln>
        </p:spPr>
        <p:txBody>
          <a:bodyPr anchorCtr="0" anchor="b" bIns="45700" lIns="91425" spcFirstLastPara="1" rIns="91425" wrap="square" tIns="45700">
            <a:noAutofit/>
          </a:bodyPr>
          <a:lstStyle>
            <a:lvl1pPr indent="-228600" lvl="0" marL="457200" algn="l">
              <a:lnSpc>
                <a:spcPct val="84000"/>
              </a:lnSpc>
              <a:spcBef>
                <a:spcPts val="0"/>
              </a:spcBef>
              <a:spcAft>
                <a:spcPts val="0"/>
              </a:spcAft>
              <a:buClr>
                <a:schemeClr val="dk2"/>
              </a:buClr>
              <a:buSzPts val="3000"/>
              <a:buNone/>
              <a:defRPr b="0" sz="3000">
                <a:solidFill>
                  <a:schemeClr val="dk2"/>
                </a:solidFill>
              </a:defRPr>
            </a:lvl1pPr>
            <a:lvl2pPr indent="-228600" lvl="1" marL="914400" algn="l">
              <a:lnSpc>
                <a:spcPct val="94000"/>
              </a:lnSpc>
              <a:spcBef>
                <a:spcPts val="500"/>
              </a:spcBef>
              <a:spcAft>
                <a:spcPts val="0"/>
              </a:spcAft>
              <a:buClr>
                <a:schemeClr val="dk2"/>
              </a:buClr>
              <a:buSzPts val="2000"/>
              <a:buNone/>
              <a:defRPr b="1" sz="2000"/>
            </a:lvl2pPr>
            <a:lvl3pPr indent="-228600" lvl="2" marL="1371600" algn="l">
              <a:lnSpc>
                <a:spcPct val="94000"/>
              </a:lnSpc>
              <a:spcBef>
                <a:spcPts val="500"/>
              </a:spcBef>
              <a:spcAft>
                <a:spcPts val="0"/>
              </a:spcAft>
              <a:buClr>
                <a:schemeClr val="dk2"/>
              </a:buClr>
              <a:buSzPts val="1800"/>
              <a:buNone/>
              <a:defRPr b="1" sz="1800"/>
            </a:lvl3pPr>
            <a:lvl4pPr indent="-228600" lvl="3" marL="1828800" algn="l">
              <a:lnSpc>
                <a:spcPct val="94000"/>
              </a:lnSpc>
              <a:spcBef>
                <a:spcPts val="500"/>
              </a:spcBef>
              <a:spcAft>
                <a:spcPts val="0"/>
              </a:spcAft>
              <a:buClr>
                <a:schemeClr val="dk2"/>
              </a:buClr>
              <a:buSzPts val="1600"/>
              <a:buNone/>
              <a:defRPr b="1" sz="1600"/>
            </a:lvl4pPr>
            <a:lvl5pPr indent="-228600" lvl="4" marL="2286000" algn="l">
              <a:lnSpc>
                <a:spcPct val="94000"/>
              </a:lnSpc>
              <a:spcBef>
                <a:spcPts val="500"/>
              </a:spcBef>
              <a:spcAft>
                <a:spcPts val="0"/>
              </a:spcAft>
              <a:buClr>
                <a:schemeClr val="dk2"/>
              </a:buClr>
              <a:buSzPts val="1600"/>
              <a:buNone/>
              <a:defRPr b="1" sz="1600"/>
            </a:lvl5pPr>
            <a:lvl6pPr indent="-228600" lvl="5" marL="2743200" algn="l">
              <a:lnSpc>
                <a:spcPct val="94000"/>
              </a:lnSpc>
              <a:spcBef>
                <a:spcPts val="500"/>
              </a:spcBef>
              <a:spcAft>
                <a:spcPts val="0"/>
              </a:spcAft>
              <a:buClr>
                <a:schemeClr val="dk2"/>
              </a:buClr>
              <a:buSzPts val="1600"/>
              <a:buNone/>
              <a:defRPr b="1" sz="1600"/>
            </a:lvl6pPr>
            <a:lvl7pPr indent="-228600" lvl="6" marL="3200400" algn="l">
              <a:lnSpc>
                <a:spcPct val="94000"/>
              </a:lnSpc>
              <a:spcBef>
                <a:spcPts val="500"/>
              </a:spcBef>
              <a:spcAft>
                <a:spcPts val="0"/>
              </a:spcAft>
              <a:buClr>
                <a:schemeClr val="dk2"/>
              </a:buClr>
              <a:buSzPts val="1600"/>
              <a:buNone/>
              <a:defRPr b="1" sz="1600"/>
            </a:lvl7pPr>
            <a:lvl8pPr indent="-228600" lvl="7" marL="3657600" algn="l">
              <a:lnSpc>
                <a:spcPct val="94000"/>
              </a:lnSpc>
              <a:spcBef>
                <a:spcPts val="500"/>
              </a:spcBef>
              <a:spcAft>
                <a:spcPts val="0"/>
              </a:spcAft>
              <a:buClr>
                <a:schemeClr val="dk2"/>
              </a:buClr>
              <a:buSzPts val="1600"/>
              <a:buNone/>
              <a:defRPr b="1" sz="1600"/>
            </a:lvl8pPr>
            <a:lvl9pPr indent="-228600" lvl="8" marL="4114800" algn="l">
              <a:lnSpc>
                <a:spcPct val="94000"/>
              </a:lnSpc>
              <a:spcBef>
                <a:spcPts val="500"/>
              </a:spcBef>
              <a:spcAft>
                <a:spcPts val="200"/>
              </a:spcAft>
              <a:buClr>
                <a:schemeClr val="dk2"/>
              </a:buClr>
              <a:buSzPts val="1600"/>
              <a:buNone/>
              <a:defRPr b="1" sz="1600"/>
            </a:lvl9pPr>
          </a:lstStyle>
          <a:p/>
        </p:txBody>
      </p:sp>
      <p:sp>
        <p:nvSpPr>
          <p:cNvPr id="48" name="Google Shape;48;p13"/>
          <p:cNvSpPr txBox="1"/>
          <p:nvPr>
            <p:ph idx="2" type="body"/>
          </p:nvPr>
        </p:nvSpPr>
        <p:spPr>
          <a:xfrm>
            <a:off x="1371600" y="3305207"/>
            <a:ext cx="4443984" cy="2562193"/>
          </a:xfrm>
          <a:prstGeom prst="rect">
            <a:avLst/>
          </a:prstGeom>
          <a:noFill/>
          <a:ln>
            <a:noFill/>
          </a:ln>
        </p:spPr>
        <p:txBody>
          <a:bodyPr anchorCtr="0" anchor="t" bIns="45700" lIns="91425" spcFirstLastPara="1" rIns="91425" wrap="square" tIns="45700">
            <a:normAutofit/>
          </a:bodyPr>
          <a:lstStyle>
            <a:lvl1pPr indent="-355600" lvl="0" marL="457200" algn="l">
              <a:lnSpc>
                <a:spcPct val="94000"/>
              </a:lnSpc>
              <a:spcBef>
                <a:spcPts val="1000"/>
              </a:spcBef>
              <a:spcAft>
                <a:spcPts val="0"/>
              </a:spcAft>
              <a:buClr>
                <a:schemeClr val="dk2"/>
              </a:buClr>
              <a:buSzPts val="2000"/>
              <a:buChar char="■"/>
              <a:defRPr>
                <a:solidFill>
                  <a:schemeClr val="dk2"/>
                </a:solidFill>
              </a:defRPr>
            </a:lvl1pPr>
            <a:lvl2pPr indent="-355600" lvl="1" marL="914400" algn="l">
              <a:lnSpc>
                <a:spcPct val="94000"/>
              </a:lnSpc>
              <a:spcBef>
                <a:spcPts val="500"/>
              </a:spcBef>
              <a:spcAft>
                <a:spcPts val="0"/>
              </a:spcAft>
              <a:buClr>
                <a:schemeClr val="dk2"/>
              </a:buClr>
              <a:buSzPts val="2000"/>
              <a:buChar char="–"/>
              <a:defRPr>
                <a:solidFill>
                  <a:schemeClr val="dk2"/>
                </a:solidFill>
              </a:defRPr>
            </a:lvl2pPr>
            <a:lvl3pPr indent="-342900" lvl="2" marL="1371600" algn="l">
              <a:lnSpc>
                <a:spcPct val="94000"/>
              </a:lnSpc>
              <a:spcBef>
                <a:spcPts val="500"/>
              </a:spcBef>
              <a:spcAft>
                <a:spcPts val="0"/>
              </a:spcAft>
              <a:buClr>
                <a:schemeClr val="dk2"/>
              </a:buClr>
              <a:buSzPts val="1800"/>
              <a:buChar char="■"/>
              <a:defRPr>
                <a:solidFill>
                  <a:schemeClr val="dk2"/>
                </a:solidFill>
              </a:defRPr>
            </a:lvl3pPr>
            <a:lvl4pPr indent="-342900" lvl="3" marL="1828800" algn="l">
              <a:lnSpc>
                <a:spcPct val="94000"/>
              </a:lnSpc>
              <a:spcBef>
                <a:spcPts val="500"/>
              </a:spcBef>
              <a:spcAft>
                <a:spcPts val="0"/>
              </a:spcAft>
              <a:buClr>
                <a:schemeClr val="dk2"/>
              </a:buClr>
              <a:buSzPts val="1800"/>
              <a:buChar char="–"/>
              <a:defRPr>
                <a:solidFill>
                  <a:schemeClr val="dk2"/>
                </a:solidFill>
              </a:defRPr>
            </a:lvl4pPr>
            <a:lvl5pPr indent="-330200" lvl="4" marL="2286000" algn="l">
              <a:lnSpc>
                <a:spcPct val="94000"/>
              </a:lnSpc>
              <a:spcBef>
                <a:spcPts val="500"/>
              </a:spcBef>
              <a:spcAft>
                <a:spcPts val="0"/>
              </a:spcAft>
              <a:buClr>
                <a:schemeClr val="dk2"/>
              </a:buClr>
              <a:buSzPts val="1600"/>
              <a:buChar char="■"/>
              <a:defRPr>
                <a:solidFill>
                  <a:schemeClr val="dk2"/>
                </a:solidFill>
              </a:defRPr>
            </a:lvl5pPr>
            <a:lvl6pPr indent="-342900" lvl="5" marL="2743200" algn="l">
              <a:lnSpc>
                <a:spcPct val="94000"/>
              </a:lnSpc>
              <a:spcBef>
                <a:spcPts val="500"/>
              </a:spcBef>
              <a:spcAft>
                <a:spcPts val="0"/>
              </a:spcAft>
              <a:buClr>
                <a:schemeClr val="dk2"/>
              </a:buClr>
              <a:buSzPts val="1800"/>
              <a:buChar char="–"/>
              <a:defRPr/>
            </a:lvl6pPr>
            <a:lvl7pPr indent="-342900" lvl="6" marL="3200400" algn="l">
              <a:lnSpc>
                <a:spcPct val="94000"/>
              </a:lnSpc>
              <a:spcBef>
                <a:spcPts val="500"/>
              </a:spcBef>
              <a:spcAft>
                <a:spcPts val="0"/>
              </a:spcAft>
              <a:buClr>
                <a:schemeClr val="dk2"/>
              </a:buClr>
              <a:buSzPts val="1800"/>
              <a:buChar char="■"/>
              <a:defRPr/>
            </a:lvl7pPr>
            <a:lvl8pPr indent="-342900" lvl="7" marL="3657600" algn="l">
              <a:lnSpc>
                <a:spcPct val="94000"/>
              </a:lnSpc>
              <a:spcBef>
                <a:spcPts val="500"/>
              </a:spcBef>
              <a:spcAft>
                <a:spcPts val="0"/>
              </a:spcAft>
              <a:buClr>
                <a:schemeClr val="dk2"/>
              </a:buClr>
              <a:buSzPts val="1800"/>
              <a:buChar char="–"/>
              <a:defRPr/>
            </a:lvl8pPr>
            <a:lvl9pPr indent="-342900" lvl="8" marL="4114800" algn="l">
              <a:lnSpc>
                <a:spcPct val="94000"/>
              </a:lnSpc>
              <a:spcBef>
                <a:spcPts val="500"/>
              </a:spcBef>
              <a:spcAft>
                <a:spcPts val="200"/>
              </a:spcAft>
              <a:buClr>
                <a:schemeClr val="dk2"/>
              </a:buClr>
              <a:buSzPts val="1800"/>
              <a:buChar char="■"/>
              <a:defRPr/>
            </a:lvl9pPr>
          </a:lstStyle>
          <a:p/>
        </p:txBody>
      </p:sp>
      <p:sp>
        <p:nvSpPr>
          <p:cNvPr id="49" name="Google Shape;49;p13"/>
          <p:cNvSpPr txBox="1"/>
          <p:nvPr>
            <p:ph idx="3" type="body"/>
          </p:nvPr>
        </p:nvSpPr>
        <p:spPr>
          <a:xfrm>
            <a:off x="6525014" y="2340864"/>
            <a:ext cx="4443984" cy="823912"/>
          </a:xfrm>
          <a:prstGeom prst="rect">
            <a:avLst/>
          </a:prstGeom>
          <a:noFill/>
          <a:ln>
            <a:noFill/>
          </a:ln>
        </p:spPr>
        <p:txBody>
          <a:bodyPr anchorCtr="0" anchor="b" bIns="45700" lIns="91425" spcFirstLastPara="1" rIns="91425" wrap="square" tIns="45700">
            <a:noAutofit/>
          </a:bodyPr>
          <a:lstStyle>
            <a:lvl1pPr indent="-228600" lvl="0" marL="457200" algn="l">
              <a:lnSpc>
                <a:spcPct val="84000"/>
              </a:lnSpc>
              <a:spcBef>
                <a:spcPts val="0"/>
              </a:spcBef>
              <a:spcAft>
                <a:spcPts val="0"/>
              </a:spcAft>
              <a:buClr>
                <a:schemeClr val="dk2"/>
              </a:buClr>
              <a:buSzPts val="3000"/>
              <a:buNone/>
              <a:defRPr b="0" sz="3000">
                <a:solidFill>
                  <a:schemeClr val="dk2"/>
                </a:solidFill>
              </a:defRPr>
            </a:lvl1pPr>
            <a:lvl2pPr indent="-228600" lvl="1" marL="914400" algn="l">
              <a:lnSpc>
                <a:spcPct val="94000"/>
              </a:lnSpc>
              <a:spcBef>
                <a:spcPts val="500"/>
              </a:spcBef>
              <a:spcAft>
                <a:spcPts val="0"/>
              </a:spcAft>
              <a:buClr>
                <a:schemeClr val="dk2"/>
              </a:buClr>
              <a:buSzPts val="2000"/>
              <a:buNone/>
              <a:defRPr b="1" sz="2000"/>
            </a:lvl2pPr>
            <a:lvl3pPr indent="-228600" lvl="2" marL="1371600" algn="l">
              <a:lnSpc>
                <a:spcPct val="94000"/>
              </a:lnSpc>
              <a:spcBef>
                <a:spcPts val="500"/>
              </a:spcBef>
              <a:spcAft>
                <a:spcPts val="0"/>
              </a:spcAft>
              <a:buClr>
                <a:schemeClr val="dk2"/>
              </a:buClr>
              <a:buSzPts val="1800"/>
              <a:buNone/>
              <a:defRPr b="1" sz="1800"/>
            </a:lvl3pPr>
            <a:lvl4pPr indent="-228600" lvl="3" marL="1828800" algn="l">
              <a:lnSpc>
                <a:spcPct val="94000"/>
              </a:lnSpc>
              <a:spcBef>
                <a:spcPts val="500"/>
              </a:spcBef>
              <a:spcAft>
                <a:spcPts val="0"/>
              </a:spcAft>
              <a:buClr>
                <a:schemeClr val="dk2"/>
              </a:buClr>
              <a:buSzPts val="1600"/>
              <a:buNone/>
              <a:defRPr b="1" sz="1600"/>
            </a:lvl4pPr>
            <a:lvl5pPr indent="-228600" lvl="4" marL="2286000" algn="l">
              <a:lnSpc>
                <a:spcPct val="94000"/>
              </a:lnSpc>
              <a:spcBef>
                <a:spcPts val="500"/>
              </a:spcBef>
              <a:spcAft>
                <a:spcPts val="0"/>
              </a:spcAft>
              <a:buClr>
                <a:schemeClr val="dk2"/>
              </a:buClr>
              <a:buSzPts val="1600"/>
              <a:buNone/>
              <a:defRPr b="1" sz="1600"/>
            </a:lvl5pPr>
            <a:lvl6pPr indent="-228600" lvl="5" marL="2743200" algn="l">
              <a:lnSpc>
                <a:spcPct val="94000"/>
              </a:lnSpc>
              <a:spcBef>
                <a:spcPts val="500"/>
              </a:spcBef>
              <a:spcAft>
                <a:spcPts val="0"/>
              </a:spcAft>
              <a:buClr>
                <a:schemeClr val="dk2"/>
              </a:buClr>
              <a:buSzPts val="1600"/>
              <a:buNone/>
              <a:defRPr b="1" sz="1600"/>
            </a:lvl6pPr>
            <a:lvl7pPr indent="-228600" lvl="6" marL="3200400" algn="l">
              <a:lnSpc>
                <a:spcPct val="94000"/>
              </a:lnSpc>
              <a:spcBef>
                <a:spcPts val="500"/>
              </a:spcBef>
              <a:spcAft>
                <a:spcPts val="0"/>
              </a:spcAft>
              <a:buClr>
                <a:schemeClr val="dk2"/>
              </a:buClr>
              <a:buSzPts val="1600"/>
              <a:buNone/>
              <a:defRPr b="1" sz="1600"/>
            </a:lvl7pPr>
            <a:lvl8pPr indent="-228600" lvl="7" marL="3657600" algn="l">
              <a:lnSpc>
                <a:spcPct val="94000"/>
              </a:lnSpc>
              <a:spcBef>
                <a:spcPts val="500"/>
              </a:spcBef>
              <a:spcAft>
                <a:spcPts val="0"/>
              </a:spcAft>
              <a:buClr>
                <a:schemeClr val="dk2"/>
              </a:buClr>
              <a:buSzPts val="1600"/>
              <a:buNone/>
              <a:defRPr b="1" sz="1600"/>
            </a:lvl8pPr>
            <a:lvl9pPr indent="-228600" lvl="8" marL="4114800" algn="l">
              <a:lnSpc>
                <a:spcPct val="94000"/>
              </a:lnSpc>
              <a:spcBef>
                <a:spcPts val="500"/>
              </a:spcBef>
              <a:spcAft>
                <a:spcPts val="200"/>
              </a:spcAft>
              <a:buClr>
                <a:schemeClr val="dk2"/>
              </a:buClr>
              <a:buSzPts val="1600"/>
              <a:buNone/>
              <a:defRPr b="1" sz="1600"/>
            </a:lvl9pPr>
          </a:lstStyle>
          <a:p/>
        </p:txBody>
      </p:sp>
      <p:sp>
        <p:nvSpPr>
          <p:cNvPr id="50" name="Google Shape;50;p13"/>
          <p:cNvSpPr txBox="1"/>
          <p:nvPr>
            <p:ph idx="4" type="body"/>
          </p:nvPr>
        </p:nvSpPr>
        <p:spPr>
          <a:xfrm>
            <a:off x="6525014" y="3305207"/>
            <a:ext cx="4443984" cy="2562193"/>
          </a:xfrm>
          <a:prstGeom prst="rect">
            <a:avLst/>
          </a:prstGeom>
          <a:noFill/>
          <a:ln>
            <a:noFill/>
          </a:ln>
        </p:spPr>
        <p:txBody>
          <a:bodyPr anchorCtr="0" anchor="t" bIns="45700" lIns="91425" spcFirstLastPara="1" rIns="91425" wrap="square" tIns="45700">
            <a:normAutofit/>
          </a:bodyPr>
          <a:lstStyle>
            <a:lvl1pPr indent="-355600" lvl="0" marL="457200" algn="l">
              <a:lnSpc>
                <a:spcPct val="94000"/>
              </a:lnSpc>
              <a:spcBef>
                <a:spcPts val="1000"/>
              </a:spcBef>
              <a:spcAft>
                <a:spcPts val="0"/>
              </a:spcAft>
              <a:buClr>
                <a:schemeClr val="dk2"/>
              </a:buClr>
              <a:buSzPts val="2000"/>
              <a:buChar char="■"/>
              <a:defRPr>
                <a:solidFill>
                  <a:schemeClr val="dk2"/>
                </a:solidFill>
              </a:defRPr>
            </a:lvl1pPr>
            <a:lvl2pPr indent="-355600" lvl="1" marL="914400" algn="l">
              <a:lnSpc>
                <a:spcPct val="94000"/>
              </a:lnSpc>
              <a:spcBef>
                <a:spcPts val="500"/>
              </a:spcBef>
              <a:spcAft>
                <a:spcPts val="0"/>
              </a:spcAft>
              <a:buClr>
                <a:schemeClr val="dk2"/>
              </a:buClr>
              <a:buSzPts val="2000"/>
              <a:buChar char="–"/>
              <a:defRPr>
                <a:solidFill>
                  <a:schemeClr val="dk2"/>
                </a:solidFill>
              </a:defRPr>
            </a:lvl2pPr>
            <a:lvl3pPr indent="-342900" lvl="2" marL="1371600" algn="l">
              <a:lnSpc>
                <a:spcPct val="94000"/>
              </a:lnSpc>
              <a:spcBef>
                <a:spcPts val="500"/>
              </a:spcBef>
              <a:spcAft>
                <a:spcPts val="0"/>
              </a:spcAft>
              <a:buClr>
                <a:schemeClr val="dk2"/>
              </a:buClr>
              <a:buSzPts val="1800"/>
              <a:buChar char="■"/>
              <a:defRPr>
                <a:solidFill>
                  <a:schemeClr val="dk2"/>
                </a:solidFill>
              </a:defRPr>
            </a:lvl3pPr>
            <a:lvl4pPr indent="-342900" lvl="3" marL="1828800" algn="l">
              <a:lnSpc>
                <a:spcPct val="94000"/>
              </a:lnSpc>
              <a:spcBef>
                <a:spcPts val="500"/>
              </a:spcBef>
              <a:spcAft>
                <a:spcPts val="0"/>
              </a:spcAft>
              <a:buClr>
                <a:schemeClr val="dk2"/>
              </a:buClr>
              <a:buSzPts val="1800"/>
              <a:buChar char="–"/>
              <a:defRPr>
                <a:solidFill>
                  <a:schemeClr val="dk2"/>
                </a:solidFill>
              </a:defRPr>
            </a:lvl4pPr>
            <a:lvl5pPr indent="-330200" lvl="4" marL="2286000" algn="l">
              <a:lnSpc>
                <a:spcPct val="94000"/>
              </a:lnSpc>
              <a:spcBef>
                <a:spcPts val="500"/>
              </a:spcBef>
              <a:spcAft>
                <a:spcPts val="0"/>
              </a:spcAft>
              <a:buClr>
                <a:schemeClr val="dk2"/>
              </a:buClr>
              <a:buSzPts val="1600"/>
              <a:buChar char="■"/>
              <a:defRPr>
                <a:solidFill>
                  <a:schemeClr val="dk2"/>
                </a:solidFill>
              </a:defRPr>
            </a:lvl5pPr>
            <a:lvl6pPr indent="-342900" lvl="5" marL="2743200" algn="l">
              <a:lnSpc>
                <a:spcPct val="94000"/>
              </a:lnSpc>
              <a:spcBef>
                <a:spcPts val="500"/>
              </a:spcBef>
              <a:spcAft>
                <a:spcPts val="0"/>
              </a:spcAft>
              <a:buClr>
                <a:schemeClr val="dk2"/>
              </a:buClr>
              <a:buSzPts val="1800"/>
              <a:buChar char="–"/>
              <a:defRPr/>
            </a:lvl6pPr>
            <a:lvl7pPr indent="-342900" lvl="6" marL="3200400" algn="l">
              <a:lnSpc>
                <a:spcPct val="94000"/>
              </a:lnSpc>
              <a:spcBef>
                <a:spcPts val="500"/>
              </a:spcBef>
              <a:spcAft>
                <a:spcPts val="0"/>
              </a:spcAft>
              <a:buClr>
                <a:schemeClr val="dk2"/>
              </a:buClr>
              <a:buSzPts val="1800"/>
              <a:buChar char="■"/>
              <a:defRPr/>
            </a:lvl7pPr>
            <a:lvl8pPr indent="-342900" lvl="7" marL="3657600" algn="l">
              <a:lnSpc>
                <a:spcPct val="94000"/>
              </a:lnSpc>
              <a:spcBef>
                <a:spcPts val="500"/>
              </a:spcBef>
              <a:spcAft>
                <a:spcPts val="0"/>
              </a:spcAft>
              <a:buClr>
                <a:schemeClr val="dk2"/>
              </a:buClr>
              <a:buSzPts val="1800"/>
              <a:buChar char="–"/>
              <a:defRPr/>
            </a:lvl8pPr>
            <a:lvl9pPr indent="-342900" lvl="8" marL="4114800" algn="l">
              <a:lnSpc>
                <a:spcPct val="94000"/>
              </a:lnSpc>
              <a:spcBef>
                <a:spcPts val="500"/>
              </a:spcBef>
              <a:spcAft>
                <a:spcPts val="200"/>
              </a:spcAft>
              <a:buClr>
                <a:schemeClr val="dk2"/>
              </a:buClr>
              <a:buSzPts val="1800"/>
              <a:buChar char="■"/>
              <a:defRPr/>
            </a:lvl9pPr>
          </a:lstStyle>
          <a:p/>
        </p:txBody>
      </p:sp>
      <p:sp>
        <p:nvSpPr>
          <p:cNvPr id="51" name="Google Shape;51;p13"/>
          <p:cNvSpPr txBox="1"/>
          <p:nvPr>
            <p:ph idx="10" type="dt"/>
          </p:nvPr>
        </p:nvSpPr>
        <p:spPr>
          <a:xfrm>
            <a:off x="1390650" y="6453386"/>
            <a:ext cx="1204572" cy="40461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2" name="Google Shape;52;p13"/>
          <p:cNvSpPr txBox="1"/>
          <p:nvPr>
            <p:ph idx="11" type="ftr"/>
          </p:nvPr>
        </p:nvSpPr>
        <p:spPr>
          <a:xfrm>
            <a:off x="2893564" y="6453386"/>
            <a:ext cx="6280830" cy="40461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3" name="Google Shape;53;p13"/>
          <p:cNvSpPr txBox="1"/>
          <p:nvPr>
            <p:ph idx="12" type="sldNum"/>
          </p:nvPr>
        </p:nvSpPr>
        <p:spPr>
          <a:xfrm>
            <a:off x="9472736" y="6453386"/>
            <a:ext cx="1596292" cy="40461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54" name="Shape 54"/>
        <p:cNvGrpSpPr/>
        <p:nvPr/>
      </p:nvGrpSpPr>
      <p:grpSpPr>
        <a:xfrm>
          <a:off x="0" y="0"/>
          <a:ext cx="0" cy="0"/>
          <a:chOff x="0" y="0"/>
          <a:chExt cx="0" cy="0"/>
        </a:xfrm>
      </p:grpSpPr>
      <p:sp>
        <p:nvSpPr>
          <p:cNvPr id="55" name="Google Shape;55;p14"/>
          <p:cNvSpPr txBox="1"/>
          <p:nvPr>
            <p:ph type="title"/>
          </p:nvPr>
        </p:nvSpPr>
        <p:spPr>
          <a:xfrm>
            <a:off x="1371600" y="685800"/>
            <a:ext cx="9601200" cy="1485900"/>
          </a:xfrm>
          <a:prstGeom prst="rect">
            <a:avLst/>
          </a:prstGeom>
          <a:noFill/>
          <a:ln>
            <a:noFill/>
          </a:ln>
        </p:spPr>
        <p:txBody>
          <a:bodyPr anchorCtr="0" anchor="t" bIns="45700" lIns="91425" spcFirstLastPara="1" rIns="91425" wrap="square" tIns="45700">
            <a:normAutofit/>
          </a:bodyPr>
          <a:lstStyle>
            <a:lvl1pPr lvl="0" algn="l">
              <a:lnSpc>
                <a:spcPct val="89000"/>
              </a:lnSpc>
              <a:spcBef>
                <a:spcPts val="0"/>
              </a:spcBef>
              <a:spcAft>
                <a:spcPts val="0"/>
              </a:spcAft>
              <a:buClr>
                <a:schemeClr val="dk2"/>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6" name="Google Shape;56;p14"/>
          <p:cNvSpPr txBox="1"/>
          <p:nvPr>
            <p:ph idx="10" type="dt"/>
          </p:nvPr>
        </p:nvSpPr>
        <p:spPr>
          <a:xfrm>
            <a:off x="1390650" y="6453386"/>
            <a:ext cx="1204572" cy="40461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7" name="Google Shape;57;p14"/>
          <p:cNvSpPr txBox="1"/>
          <p:nvPr>
            <p:ph idx="11" type="ftr"/>
          </p:nvPr>
        </p:nvSpPr>
        <p:spPr>
          <a:xfrm>
            <a:off x="2893564" y="6453386"/>
            <a:ext cx="6280830" cy="40461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8" name="Google Shape;58;p14"/>
          <p:cNvSpPr txBox="1"/>
          <p:nvPr>
            <p:ph idx="12" type="sldNum"/>
          </p:nvPr>
        </p:nvSpPr>
        <p:spPr>
          <a:xfrm>
            <a:off x="9472736" y="6453386"/>
            <a:ext cx="1596292" cy="40461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59" name="Shape 59"/>
        <p:cNvGrpSpPr/>
        <p:nvPr/>
      </p:nvGrpSpPr>
      <p:grpSpPr>
        <a:xfrm>
          <a:off x="0" y="0"/>
          <a:ext cx="0" cy="0"/>
          <a:chOff x="0" y="0"/>
          <a:chExt cx="0" cy="0"/>
        </a:xfrm>
      </p:grpSpPr>
      <p:sp>
        <p:nvSpPr>
          <p:cNvPr id="60" name="Google Shape;60;p15"/>
          <p:cNvSpPr txBox="1"/>
          <p:nvPr>
            <p:ph idx="10" type="dt"/>
          </p:nvPr>
        </p:nvSpPr>
        <p:spPr>
          <a:xfrm>
            <a:off x="1390650" y="6453386"/>
            <a:ext cx="1204572" cy="40461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1" name="Google Shape;61;p15"/>
          <p:cNvSpPr txBox="1"/>
          <p:nvPr>
            <p:ph idx="11" type="ftr"/>
          </p:nvPr>
        </p:nvSpPr>
        <p:spPr>
          <a:xfrm>
            <a:off x="2893564" y="6453386"/>
            <a:ext cx="6280830" cy="40461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2" name="Google Shape;62;p15"/>
          <p:cNvSpPr txBox="1"/>
          <p:nvPr>
            <p:ph idx="12" type="sldNum"/>
          </p:nvPr>
        </p:nvSpPr>
        <p:spPr>
          <a:xfrm>
            <a:off x="9472736" y="6453386"/>
            <a:ext cx="1596292" cy="40461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showMasterSp="0" type="objTx">
  <p:cSld name="OBJECT_WITH_CAPTION_TEXT">
    <p:spTree>
      <p:nvGrpSpPr>
        <p:cNvPr id="63" name="Shape 63"/>
        <p:cNvGrpSpPr/>
        <p:nvPr/>
      </p:nvGrpSpPr>
      <p:grpSpPr>
        <a:xfrm>
          <a:off x="0" y="0"/>
          <a:ext cx="0" cy="0"/>
          <a:chOff x="0" y="0"/>
          <a:chExt cx="0" cy="0"/>
        </a:xfrm>
      </p:grpSpPr>
      <p:sp>
        <p:nvSpPr>
          <p:cNvPr id="64" name="Google Shape;64;p16" title="Background Shape"/>
          <p:cNvSpPr/>
          <p:nvPr/>
        </p:nvSpPr>
        <p:spPr>
          <a:xfrm>
            <a:off x="0" y="376"/>
            <a:ext cx="5303520" cy="6857624"/>
          </a:xfrm>
          <a:prstGeom prst="rect">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 name="Google Shape;65;p16"/>
          <p:cNvSpPr txBox="1"/>
          <p:nvPr>
            <p:ph type="title"/>
          </p:nvPr>
        </p:nvSpPr>
        <p:spPr>
          <a:xfrm>
            <a:off x="723900" y="685800"/>
            <a:ext cx="3855720" cy="2157884"/>
          </a:xfrm>
          <a:prstGeom prst="rect">
            <a:avLst/>
          </a:prstGeom>
          <a:noFill/>
          <a:ln>
            <a:noFill/>
          </a:ln>
        </p:spPr>
        <p:txBody>
          <a:bodyPr anchorCtr="0" anchor="t" bIns="45700" lIns="91425" spcFirstLastPara="1" rIns="91425" wrap="square" tIns="45700">
            <a:noAutofit/>
          </a:bodyPr>
          <a:lstStyle>
            <a:lvl1pPr lvl="0" algn="l">
              <a:lnSpc>
                <a:spcPct val="84000"/>
              </a:lnSpc>
              <a:spcBef>
                <a:spcPts val="0"/>
              </a:spcBef>
              <a:spcAft>
                <a:spcPts val="0"/>
              </a:spcAft>
              <a:buClr>
                <a:schemeClr val="dk2"/>
              </a:buClr>
              <a:buSzPts val="4800"/>
              <a:buFont typeface="Libre Franklin"/>
              <a:buNone/>
              <a:defRPr sz="48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6" name="Google Shape;66;p16"/>
          <p:cNvSpPr txBox="1"/>
          <p:nvPr>
            <p:ph idx="1" type="body"/>
          </p:nvPr>
        </p:nvSpPr>
        <p:spPr>
          <a:xfrm>
            <a:off x="6256020" y="685801"/>
            <a:ext cx="5212080" cy="5175250"/>
          </a:xfrm>
          <a:prstGeom prst="rect">
            <a:avLst/>
          </a:prstGeom>
          <a:noFill/>
          <a:ln>
            <a:noFill/>
          </a:ln>
        </p:spPr>
        <p:txBody>
          <a:bodyPr anchorCtr="0" anchor="t" bIns="45700" lIns="91425" spcFirstLastPara="1" rIns="91425" wrap="square" tIns="45700">
            <a:normAutofit/>
          </a:bodyPr>
          <a:lstStyle>
            <a:lvl1pPr indent="-355600" lvl="0" marL="457200" algn="l">
              <a:lnSpc>
                <a:spcPct val="94000"/>
              </a:lnSpc>
              <a:spcBef>
                <a:spcPts val="1000"/>
              </a:spcBef>
              <a:spcAft>
                <a:spcPts val="0"/>
              </a:spcAft>
              <a:buClr>
                <a:schemeClr val="dk2"/>
              </a:buClr>
              <a:buSzPts val="2000"/>
              <a:buChar char="■"/>
              <a:defRPr sz="2000"/>
            </a:lvl1pPr>
            <a:lvl2pPr indent="-355600" lvl="1" marL="914400" algn="l">
              <a:lnSpc>
                <a:spcPct val="94000"/>
              </a:lnSpc>
              <a:spcBef>
                <a:spcPts val="500"/>
              </a:spcBef>
              <a:spcAft>
                <a:spcPts val="0"/>
              </a:spcAft>
              <a:buClr>
                <a:schemeClr val="dk2"/>
              </a:buClr>
              <a:buSzPts val="2000"/>
              <a:buChar char="–"/>
              <a:defRPr sz="2000"/>
            </a:lvl2pPr>
            <a:lvl3pPr indent="-342900" lvl="2" marL="1371600" algn="l">
              <a:lnSpc>
                <a:spcPct val="94000"/>
              </a:lnSpc>
              <a:spcBef>
                <a:spcPts val="500"/>
              </a:spcBef>
              <a:spcAft>
                <a:spcPts val="0"/>
              </a:spcAft>
              <a:buClr>
                <a:schemeClr val="dk2"/>
              </a:buClr>
              <a:buSzPts val="1800"/>
              <a:buChar char="■"/>
              <a:defRPr sz="1800"/>
            </a:lvl3pPr>
            <a:lvl4pPr indent="-342900" lvl="3" marL="1828800" algn="l">
              <a:lnSpc>
                <a:spcPct val="94000"/>
              </a:lnSpc>
              <a:spcBef>
                <a:spcPts val="500"/>
              </a:spcBef>
              <a:spcAft>
                <a:spcPts val="0"/>
              </a:spcAft>
              <a:buClr>
                <a:schemeClr val="dk2"/>
              </a:buClr>
              <a:buSzPts val="1800"/>
              <a:buChar char="–"/>
              <a:defRPr sz="1800"/>
            </a:lvl4pPr>
            <a:lvl5pPr indent="-330200" lvl="4" marL="2286000" algn="l">
              <a:lnSpc>
                <a:spcPct val="94000"/>
              </a:lnSpc>
              <a:spcBef>
                <a:spcPts val="500"/>
              </a:spcBef>
              <a:spcAft>
                <a:spcPts val="0"/>
              </a:spcAft>
              <a:buClr>
                <a:schemeClr val="dk2"/>
              </a:buClr>
              <a:buSzPts val="1600"/>
              <a:buChar char="■"/>
              <a:defRPr sz="1600"/>
            </a:lvl5pPr>
            <a:lvl6pPr indent="-330200" lvl="5" marL="2743200" algn="l">
              <a:lnSpc>
                <a:spcPct val="94000"/>
              </a:lnSpc>
              <a:spcBef>
                <a:spcPts val="500"/>
              </a:spcBef>
              <a:spcAft>
                <a:spcPts val="0"/>
              </a:spcAft>
              <a:buClr>
                <a:schemeClr val="dk2"/>
              </a:buClr>
              <a:buSzPts val="1600"/>
              <a:buChar char="–"/>
              <a:defRPr sz="1600"/>
            </a:lvl6pPr>
            <a:lvl7pPr indent="-330200" lvl="6" marL="3200400" algn="l">
              <a:lnSpc>
                <a:spcPct val="94000"/>
              </a:lnSpc>
              <a:spcBef>
                <a:spcPts val="500"/>
              </a:spcBef>
              <a:spcAft>
                <a:spcPts val="0"/>
              </a:spcAft>
              <a:buClr>
                <a:schemeClr val="dk2"/>
              </a:buClr>
              <a:buSzPts val="1600"/>
              <a:buChar char="■"/>
              <a:defRPr sz="1600"/>
            </a:lvl7pPr>
            <a:lvl8pPr indent="-330200" lvl="7" marL="3657600" algn="l">
              <a:lnSpc>
                <a:spcPct val="94000"/>
              </a:lnSpc>
              <a:spcBef>
                <a:spcPts val="500"/>
              </a:spcBef>
              <a:spcAft>
                <a:spcPts val="0"/>
              </a:spcAft>
              <a:buClr>
                <a:schemeClr val="dk2"/>
              </a:buClr>
              <a:buSzPts val="1600"/>
              <a:buChar char="–"/>
              <a:defRPr sz="1600"/>
            </a:lvl8pPr>
            <a:lvl9pPr indent="-330200" lvl="8" marL="4114800" algn="l">
              <a:lnSpc>
                <a:spcPct val="94000"/>
              </a:lnSpc>
              <a:spcBef>
                <a:spcPts val="500"/>
              </a:spcBef>
              <a:spcAft>
                <a:spcPts val="200"/>
              </a:spcAft>
              <a:buClr>
                <a:schemeClr val="dk2"/>
              </a:buClr>
              <a:buSzPts val="1600"/>
              <a:buChar char="■"/>
              <a:defRPr sz="1600"/>
            </a:lvl9pPr>
          </a:lstStyle>
          <a:p/>
        </p:txBody>
      </p:sp>
      <p:sp>
        <p:nvSpPr>
          <p:cNvPr id="67" name="Google Shape;67;p16"/>
          <p:cNvSpPr txBox="1"/>
          <p:nvPr>
            <p:ph idx="2" type="body"/>
          </p:nvPr>
        </p:nvSpPr>
        <p:spPr>
          <a:xfrm>
            <a:off x="723900" y="2856344"/>
            <a:ext cx="3855720" cy="3011056"/>
          </a:xfrm>
          <a:prstGeom prst="rect">
            <a:avLst/>
          </a:prstGeom>
          <a:noFill/>
          <a:ln>
            <a:noFill/>
          </a:ln>
        </p:spPr>
        <p:txBody>
          <a:bodyPr anchorCtr="0" anchor="t" bIns="45700" lIns="91425" spcFirstLastPara="1" rIns="91425" wrap="square" tIns="45700">
            <a:normAutofit/>
          </a:bodyPr>
          <a:lstStyle>
            <a:lvl1pPr indent="-228600" lvl="0" marL="457200" algn="l">
              <a:lnSpc>
                <a:spcPct val="113000"/>
              </a:lnSpc>
              <a:spcBef>
                <a:spcPts val="0"/>
              </a:spcBef>
              <a:spcAft>
                <a:spcPts val="0"/>
              </a:spcAft>
              <a:buClr>
                <a:schemeClr val="dk2"/>
              </a:buClr>
              <a:buSzPts val="1600"/>
              <a:buNone/>
              <a:defRPr sz="1600"/>
            </a:lvl1pPr>
            <a:lvl2pPr indent="-228600" lvl="1" marL="914400" algn="l">
              <a:lnSpc>
                <a:spcPct val="94000"/>
              </a:lnSpc>
              <a:spcBef>
                <a:spcPts val="1500"/>
              </a:spcBef>
              <a:spcAft>
                <a:spcPts val="0"/>
              </a:spcAft>
              <a:buClr>
                <a:schemeClr val="dk2"/>
              </a:buClr>
              <a:buSzPts val="1400"/>
              <a:buNone/>
              <a:defRPr sz="1400"/>
            </a:lvl2pPr>
            <a:lvl3pPr indent="-228600" lvl="2" marL="1371600" algn="l">
              <a:lnSpc>
                <a:spcPct val="94000"/>
              </a:lnSpc>
              <a:spcBef>
                <a:spcPts val="500"/>
              </a:spcBef>
              <a:spcAft>
                <a:spcPts val="0"/>
              </a:spcAft>
              <a:buClr>
                <a:schemeClr val="dk2"/>
              </a:buClr>
              <a:buSzPts val="1200"/>
              <a:buNone/>
              <a:defRPr sz="1200"/>
            </a:lvl3pPr>
            <a:lvl4pPr indent="-228600" lvl="3" marL="1828800" algn="l">
              <a:lnSpc>
                <a:spcPct val="94000"/>
              </a:lnSpc>
              <a:spcBef>
                <a:spcPts val="500"/>
              </a:spcBef>
              <a:spcAft>
                <a:spcPts val="0"/>
              </a:spcAft>
              <a:buClr>
                <a:schemeClr val="dk2"/>
              </a:buClr>
              <a:buSzPts val="1000"/>
              <a:buNone/>
              <a:defRPr sz="1000"/>
            </a:lvl4pPr>
            <a:lvl5pPr indent="-228600" lvl="4" marL="2286000" algn="l">
              <a:lnSpc>
                <a:spcPct val="94000"/>
              </a:lnSpc>
              <a:spcBef>
                <a:spcPts val="500"/>
              </a:spcBef>
              <a:spcAft>
                <a:spcPts val="0"/>
              </a:spcAft>
              <a:buClr>
                <a:schemeClr val="dk2"/>
              </a:buClr>
              <a:buSzPts val="1000"/>
              <a:buNone/>
              <a:defRPr sz="1000"/>
            </a:lvl5pPr>
            <a:lvl6pPr indent="-228600" lvl="5" marL="2743200" algn="l">
              <a:lnSpc>
                <a:spcPct val="94000"/>
              </a:lnSpc>
              <a:spcBef>
                <a:spcPts val="500"/>
              </a:spcBef>
              <a:spcAft>
                <a:spcPts val="0"/>
              </a:spcAft>
              <a:buClr>
                <a:schemeClr val="dk2"/>
              </a:buClr>
              <a:buSzPts val="1000"/>
              <a:buNone/>
              <a:defRPr sz="1000"/>
            </a:lvl6pPr>
            <a:lvl7pPr indent="-228600" lvl="6" marL="3200400" algn="l">
              <a:lnSpc>
                <a:spcPct val="94000"/>
              </a:lnSpc>
              <a:spcBef>
                <a:spcPts val="500"/>
              </a:spcBef>
              <a:spcAft>
                <a:spcPts val="0"/>
              </a:spcAft>
              <a:buClr>
                <a:schemeClr val="dk2"/>
              </a:buClr>
              <a:buSzPts val="1000"/>
              <a:buNone/>
              <a:defRPr sz="1000"/>
            </a:lvl7pPr>
            <a:lvl8pPr indent="-228600" lvl="7" marL="3657600" algn="l">
              <a:lnSpc>
                <a:spcPct val="94000"/>
              </a:lnSpc>
              <a:spcBef>
                <a:spcPts val="500"/>
              </a:spcBef>
              <a:spcAft>
                <a:spcPts val="0"/>
              </a:spcAft>
              <a:buClr>
                <a:schemeClr val="dk2"/>
              </a:buClr>
              <a:buSzPts val="1000"/>
              <a:buNone/>
              <a:defRPr sz="1000"/>
            </a:lvl8pPr>
            <a:lvl9pPr indent="-228600" lvl="8" marL="4114800" algn="l">
              <a:lnSpc>
                <a:spcPct val="94000"/>
              </a:lnSpc>
              <a:spcBef>
                <a:spcPts val="500"/>
              </a:spcBef>
              <a:spcAft>
                <a:spcPts val="200"/>
              </a:spcAft>
              <a:buClr>
                <a:schemeClr val="dk2"/>
              </a:buClr>
              <a:buSzPts val="1000"/>
              <a:buNone/>
              <a:defRPr sz="1000"/>
            </a:lvl9pPr>
          </a:lstStyle>
          <a:p/>
        </p:txBody>
      </p:sp>
      <p:sp>
        <p:nvSpPr>
          <p:cNvPr id="68" name="Google Shape;68;p16"/>
          <p:cNvSpPr txBox="1"/>
          <p:nvPr>
            <p:ph idx="10" type="dt"/>
          </p:nvPr>
        </p:nvSpPr>
        <p:spPr>
          <a:xfrm>
            <a:off x="723900" y="6453386"/>
            <a:ext cx="1204572" cy="40461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solidFill>
                  <a:schemeClr val="dk2"/>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9" name="Google Shape;69;p16"/>
          <p:cNvSpPr txBox="1"/>
          <p:nvPr>
            <p:ph idx="11" type="ftr"/>
          </p:nvPr>
        </p:nvSpPr>
        <p:spPr>
          <a:xfrm>
            <a:off x="2205945" y="6453386"/>
            <a:ext cx="2373675" cy="40461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solidFill>
                  <a:schemeClr val="dk2"/>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0" name="Google Shape;70;p16"/>
          <p:cNvSpPr txBox="1"/>
          <p:nvPr>
            <p:ph idx="12" type="sldNum"/>
          </p:nvPr>
        </p:nvSpPr>
        <p:spPr>
          <a:xfrm>
            <a:off x="9883140" y="6453386"/>
            <a:ext cx="1596292" cy="40461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sz="1200">
                <a:solidFill>
                  <a:schemeClr val="dk2"/>
                </a:solidFill>
                <a:latin typeface="Libre Franklin"/>
                <a:ea typeface="Libre Franklin"/>
                <a:cs typeface="Libre Franklin"/>
                <a:sym typeface="Libre Franklin"/>
              </a:defRPr>
            </a:lvl1pPr>
            <a:lvl2pPr indent="0" lvl="1" marL="0" algn="r">
              <a:spcBef>
                <a:spcPts val="0"/>
              </a:spcBef>
              <a:buNone/>
              <a:defRPr sz="1200">
                <a:solidFill>
                  <a:schemeClr val="dk2"/>
                </a:solidFill>
                <a:latin typeface="Libre Franklin"/>
                <a:ea typeface="Libre Franklin"/>
                <a:cs typeface="Libre Franklin"/>
                <a:sym typeface="Libre Franklin"/>
              </a:defRPr>
            </a:lvl2pPr>
            <a:lvl3pPr indent="0" lvl="2" marL="0" algn="r">
              <a:spcBef>
                <a:spcPts val="0"/>
              </a:spcBef>
              <a:buNone/>
              <a:defRPr sz="1200">
                <a:solidFill>
                  <a:schemeClr val="dk2"/>
                </a:solidFill>
                <a:latin typeface="Libre Franklin"/>
                <a:ea typeface="Libre Franklin"/>
                <a:cs typeface="Libre Franklin"/>
                <a:sym typeface="Libre Franklin"/>
              </a:defRPr>
            </a:lvl3pPr>
            <a:lvl4pPr indent="0" lvl="3" marL="0" algn="r">
              <a:spcBef>
                <a:spcPts val="0"/>
              </a:spcBef>
              <a:buNone/>
              <a:defRPr sz="1200">
                <a:solidFill>
                  <a:schemeClr val="dk2"/>
                </a:solidFill>
                <a:latin typeface="Libre Franklin"/>
                <a:ea typeface="Libre Franklin"/>
                <a:cs typeface="Libre Franklin"/>
                <a:sym typeface="Libre Franklin"/>
              </a:defRPr>
            </a:lvl4pPr>
            <a:lvl5pPr indent="0" lvl="4" marL="0" algn="r">
              <a:spcBef>
                <a:spcPts val="0"/>
              </a:spcBef>
              <a:buNone/>
              <a:defRPr sz="1200">
                <a:solidFill>
                  <a:schemeClr val="dk2"/>
                </a:solidFill>
                <a:latin typeface="Libre Franklin"/>
                <a:ea typeface="Libre Franklin"/>
                <a:cs typeface="Libre Franklin"/>
                <a:sym typeface="Libre Franklin"/>
              </a:defRPr>
            </a:lvl5pPr>
            <a:lvl6pPr indent="0" lvl="5" marL="0" algn="r">
              <a:spcBef>
                <a:spcPts val="0"/>
              </a:spcBef>
              <a:buNone/>
              <a:defRPr sz="1200">
                <a:solidFill>
                  <a:schemeClr val="dk2"/>
                </a:solidFill>
                <a:latin typeface="Libre Franklin"/>
                <a:ea typeface="Libre Franklin"/>
                <a:cs typeface="Libre Franklin"/>
                <a:sym typeface="Libre Franklin"/>
              </a:defRPr>
            </a:lvl6pPr>
            <a:lvl7pPr indent="0" lvl="6" marL="0" algn="r">
              <a:spcBef>
                <a:spcPts val="0"/>
              </a:spcBef>
              <a:buNone/>
              <a:defRPr sz="1200">
                <a:solidFill>
                  <a:schemeClr val="dk2"/>
                </a:solidFill>
                <a:latin typeface="Libre Franklin"/>
                <a:ea typeface="Libre Franklin"/>
                <a:cs typeface="Libre Franklin"/>
                <a:sym typeface="Libre Franklin"/>
              </a:defRPr>
            </a:lvl7pPr>
            <a:lvl8pPr indent="0" lvl="7" marL="0" algn="r">
              <a:spcBef>
                <a:spcPts val="0"/>
              </a:spcBef>
              <a:buNone/>
              <a:defRPr sz="1200">
                <a:solidFill>
                  <a:schemeClr val="dk2"/>
                </a:solidFill>
                <a:latin typeface="Libre Franklin"/>
                <a:ea typeface="Libre Franklin"/>
                <a:cs typeface="Libre Franklin"/>
                <a:sym typeface="Libre Franklin"/>
              </a:defRPr>
            </a:lvl8pPr>
            <a:lvl9pPr indent="0" lvl="8" marL="0" algn="r">
              <a:spcBef>
                <a:spcPts val="0"/>
              </a:spcBef>
              <a:buNone/>
              <a:defRPr sz="1200">
                <a:solidFill>
                  <a:schemeClr val="dk2"/>
                </a:solidFill>
                <a:latin typeface="Libre Franklin"/>
                <a:ea typeface="Libre Franklin"/>
                <a:cs typeface="Libre Franklin"/>
                <a:sym typeface="Libre Franklin"/>
              </a:defRPr>
            </a:lvl9pPr>
          </a:lstStyle>
          <a:p>
            <a:pPr indent="0" lvl="0" marL="0" rtl="0" algn="r">
              <a:spcBef>
                <a:spcPts val="0"/>
              </a:spcBef>
              <a:spcAft>
                <a:spcPts val="0"/>
              </a:spcAft>
              <a:buNone/>
            </a:pPr>
            <a:fld id="{00000000-1234-1234-1234-123412341234}" type="slidenum">
              <a:rPr lang="en-US"/>
              <a:t>‹#›</a:t>
            </a:fld>
            <a:endParaRPr/>
          </a:p>
        </p:txBody>
      </p:sp>
      <p:sp>
        <p:nvSpPr>
          <p:cNvPr id="71" name="Google Shape;71;p16" title="Divider Bar"/>
          <p:cNvSpPr/>
          <p:nvPr/>
        </p:nvSpPr>
        <p:spPr>
          <a:xfrm>
            <a:off x="5303520" y="376"/>
            <a:ext cx="228600" cy="6858000"/>
          </a:xfrm>
          <a:prstGeom prst="rect">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showMasterSp="0" type="picTx">
  <p:cSld name="PICTURE_WITH_CAPTION_TEXT">
    <p:spTree>
      <p:nvGrpSpPr>
        <p:cNvPr id="72" name="Shape 72"/>
        <p:cNvGrpSpPr/>
        <p:nvPr/>
      </p:nvGrpSpPr>
      <p:grpSpPr>
        <a:xfrm>
          <a:off x="0" y="0"/>
          <a:ext cx="0" cy="0"/>
          <a:chOff x="0" y="0"/>
          <a:chExt cx="0" cy="0"/>
        </a:xfrm>
      </p:grpSpPr>
      <p:sp>
        <p:nvSpPr>
          <p:cNvPr id="73" name="Google Shape;73;p17" title="Background Shape"/>
          <p:cNvSpPr/>
          <p:nvPr/>
        </p:nvSpPr>
        <p:spPr>
          <a:xfrm>
            <a:off x="0" y="376"/>
            <a:ext cx="5303520" cy="6857624"/>
          </a:xfrm>
          <a:prstGeom prst="rect">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 name="Google Shape;74;p17"/>
          <p:cNvSpPr txBox="1"/>
          <p:nvPr>
            <p:ph type="title"/>
          </p:nvPr>
        </p:nvSpPr>
        <p:spPr>
          <a:xfrm>
            <a:off x="723900" y="685800"/>
            <a:ext cx="3855720" cy="2157884"/>
          </a:xfrm>
          <a:prstGeom prst="rect">
            <a:avLst/>
          </a:prstGeom>
          <a:noFill/>
          <a:ln>
            <a:noFill/>
          </a:ln>
        </p:spPr>
        <p:txBody>
          <a:bodyPr anchorCtr="0" anchor="t" bIns="45700" lIns="91425" spcFirstLastPara="1" rIns="91425" wrap="square" tIns="45700">
            <a:normAutofit/>
          </a:bodyPr>
          <a:lstStyle>
            <a:lvl1pPr lvl="0" algn="l">
              <a:lnSpc>
                <a:spcPct val="84000"/>
              </a:lnSpc>
              <a:spcBef>
                <a:spcPts val="0"/>
              </a:spcBef>
              <a:spcAft>
                <a:spcPts val="0"/>
              </a:spcAft>
              <a:buClr>
                <a:schemeClr val="dk2"/>
              </a:buClr>
              <a:buSzPts val="4800"/>
              <a:buFont typeface="Libre Franklin"/>
              <a:buNone/>
              <a:defRPr sz="48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5" name="Google Shape;75;p17"/>
          <p:cNvSpPr/>
          <p:nvPr>
            <p:ph idx="2" type="pic"/>
          </p:nvPr>
        </p:nvSpPr>
        <p:spPr>
          <a:xfrm>
            <a:off x="5532120" y="0"/>
            <a:ext cx="6659880" cy="6857999"/>
          </a:xfrm>
          <a:prstGeom prst="rect">
            <a:avLst/>
          </a:prstGeom>
          <a:noFill/>
          <a:ln>
            <a:noFill/>
          </a:ln>
        </p:spPr>
      </p:sp>
      <p:sp>
        <p:nvSpPr>
          <p:cNvPr id="76" name="Google Shape;76;p17"/>
          <p:cNvSpPr txBox="1"/>
          <p:nvPr>
            <p:ph idx="1" type="body"/>
          </p:nvPr>
        </p:nvSpPr>
        <p:spPr>
          <a:xfrm>
            <a:off x="723900" y="2855968"/>
            <a:ext cx="3855720" cy="3011432"/>
          </a:xfrm>
          <a:prstGeom prst="rect">
            <a:avLst/>
          </a:prstGeom>
          <a:noFill/>
          <a:ln>
            <a:noFill/>
          </a:ln>
        </p:spPr>
        <p:txBody>
          <a:bodyPr anchorCtr="0" anchor="t" bIns="45700" lIns="91425" spcFirstLastPara="1" rIns="91425" wrap="square" tIns="45700">
            <a:normAutofit/>
          </a:bodyPr>
          <a:lstStyle>
            <a:lvl1pPr indent="-228600" lvl="0" marL="457200" algn="l">
              <a:lnSpc>
                <a:spcPct val="113000"/>
              </a:lnSpc>
              <a:spcBef>
                <a:spcPts val="0"/>
              </a:spcBef>
              <a:spcAft>
                <a:spcPts val="0"/>
              </a:spcAft>
              <a:buClr>
                <a:schemeClr val="dk2"/>
              </a:buClr>
              <a:buSzPts val="1600"/>
              <a:buNone/>
              <a:defRPr sz="1600"/>
            </a:lvl1pPr>
            <a:lvl2pPr indent="-228600" lvl="1" marL="914400" algn="l">
              <a:lnSpc>
                <a:spcPct val="94000"/>
              </a:lnSpc>
              <a:spcBef>
                <a:spcPts val="1500"/>
              </a:spcBef>
              <a:spcAft>
                <a:spcPts val="0"/>
              </a:spcAft>
              <a:buClr>
                <a:schemeClr val="dk2"/>
              </a:buClr>
              <a:buSzPts val="1400"/>
              <a:buNone/>
              <a:defRPr sz="1400"/>
            </a:lvl2pPr>
            <a:lvl3pPr indent="-228600" lvl="2" marL="1371600" algn="l">
              <a:lnSpc>
                <a:spcPct val="94000"/>
              </a:lnSpc>
              <a:spcBef>
                <a:spcPts val="500"/>
              </a:spcBef>
              <a:spcAft>
                <a:spcPts val="0"/>
              </a:spcAft>
              <a:buClr>
                <a:schemeClr val="dk2"/>
              </a:buClr>
              <a:buSzPts val="1200"/>
              <a:buNone/>
              <a:defRPr sz="1200"/>
            </a:lvl3pPr>
            <a:lvl4pPr indent="-228600" lvl="3" marL="1828800" algn="l">
              <a:lnSpc>
                <a:spcPct val="94000"/>
              </a:lnSpc>
              <a:spcBef>
                <a:spcPts val="500"/>
              </a:spcBef>
              <a:spcAft>
                <a:spcPts val="0"/>
              </a:spcAft>
              <a:buClr>
                <a:schemeClr val="dk2"/>
              </a:buClr>
              <a:buSzPts val="1000"/>
              <a:buNone/>
              <a:defRPr sz="1000"/>
            </a:lvl4pPr>
            <a:lvl5pPr indent="-228600" lvl="4" marL="2286000" algn="l">
              <a:lnSpc>
                <a:spcPct val="94000"/>
              </a:lnSpc>
              <a:spcBef>
                <a:spcPts val="500"/>
              </a:spcBef>
              <a:spcAft>
                <a:spcPts val="0"/>
              </a:spcAft>
              <a:buClr>
                <a:schemeClr val="dk2"/>
              </a:buClr>
              <a:buSzPts val="1000"/>
              <a:buNone/>
              <a:defRPr sz="1000"/>
            </a:lvl5pPr>
            <a:lvl6pPr indent="-228600" lvl="5" marL="2743200" algn="l">
              <a:lnSpc>
                <a:spcPct val="94000"/>
              </a:lnSpc>
              <a:spcBef>
                <a:spcPts val="500"/>
              </a:spcBef>
              <a:spcAft>
                <a:spcPts val="0"/>
              </a:spcAft>
              <a:buClr>
                <a:schemeClr val="dk2"/>
              </a:buClr>
              <a:buSzPts val="1000"/>
              <a:buNone/>
              <a:defRPr sz="1000"/>
            </a:lvl6pPr>
            <a:lvl7pPr indent="-228600" lvl="6" marL="3200400" algn="l">
              <a:lnSpc>
                <a:spcPct val="94000"/>
              </a:lnSpc>
              <a:spcBef>
                <a:spcPts val="500"/>
              </a:spcBef>
              <a:spcAft>
                <a:spcPts val="0"/>
              </a:spcAft>
              <a:buClr>
                <a:schemeClr val="dk2"/>
              </a:buClr>
              <a:buSzPts val="1000"/>
              <a:buNone/>
              <a:defRPr sz="1000"/>
            </a:lvl7pPr>
            <a:lvl8pPr indent="-228600" lvl="7" marL="3657600" algn="l">
              <a:lnSpc>
                <a:spcPct val="94000"/>
              </a:lnSpc>
              <a:spcBef>
                <a:spcPts val="500"/>
              </a:spcBef>
              <a:spcAft>
                <a:spcPts val="0"/>
              </a:spcAft>
              <a:buClr>
                <a:schemeClr val="dk2"/>
              </a:buClr>
              <a:buSzPts val="1000"/>
              <a:buNone/>
              <a:defRPr sz="1000"/>
            </a:lvl8pPr>
            <a:lvl9pPr indent="-228600" lvl="8" marL="4114800" algn="l">
              <a:lnSpc>
                <a:spcPct val="94000"/>
              </a:lnSpc>
              <a:spcBef>
                <a:spcPts val="500"/>
              </a:spcBef>
              <a:spcAft>
                <a:spcPts val="200"/>
              </a:spcAft>
              <a:buClr>
                <a:schemeClr val="dk2"/>
              </a:buClr>
              <a:buSzPts val="1000"/>
              <a:buNone/>
              <a:defRPr sz="1000"/>
            </a:lvl9pPr>
          </a:lstStyle>
          <a:p/>
        </p:txBody>
      </p:sp>
      <p:sp>
        <p:nvSpPr>
          <p:cNvPr id="77" name="Google Shape;77;p17"/>
          <p:cNvSpPr txBox="1"/>
          <p:nvPr>
            <p:ph idx="10" type="dt"/>
          </p:nvPr>
        </p:nvSpPr>
        <p:spPr>
          <a:xfrm>
            <a:off x="723900" y="6453386"/>
            <a:ext cx="1204572" cy="40461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solidFill>
                  <a:schemeClr val="dk2"/>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8" name="Google Shape;78;p17"/>
          <p:cNvSpPr txBox="1"/>
          <p:nvPr>
            <p:ph idx="11" type="ftr"/>
          </p:nvPr>
        </p:nvSpPr>
        <p:spPr>
          <a:xfrm>
            <a:off x="2205945" y="6453386"/>
            <a:ext cx="2373675" cy="40461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solidFill>
                  <a:schemeClr val="dk2"/>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9" name="Google Shape;79;p17"/>
          <p:cNvSpPr txBox="1"/>
          <p:nvPr>
            <p:ph idx="12" type="sldNum"/>
          </p:nvPr>
        </p:nvSpPr>
        <p:spPr>
          <a:xfrm>
            <a:off x="9883140" y="6453386"/>
            <a:ext cx="1596292" cy="40461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sz="1200">
                <a:solidFill>
                  <a:schemeClr val="dk2"/>
                </a:solidFill>
                <a:latin typeface="Libre Franklin"/>
                <a:ea typeface="Libre Franklin"/>
                <a:cs typeface="Libre Franklin"/>
                <a:sym typeface="Libre Franklin"/>
              </a:defRPr>
            </a:lvl1pPr>
            <a:lvl2pPr indent="0" lvl="1" marL="0" algn="r">
              <a:spcBef>
                <a:spcPts val="0"/>
              </a:spcBef>
              <a:buNone/>
              <a:defRPr sz="1200">
                <a:solidFill>
                  <a:schemeClr val="dk2"/>
                </a:solidFill>
                <a:latin typeface="Libre Franklin"/>
                <a:ea typeface="Libre Franklin"/>
                <a:cs typeface="Libre Franklin"/>
                <a:sym typeface="Libre Franklin"/>
              </a:defRPr>
            </a:lvl2pPr>
            <a:lvl3pPr indent="0" lvl="2" marL="0" algn="r">
              <a:spcBef>
                <a:spcPts val="0"/>
              </a:spcBef>
              <a:buNone/>
              <a:defRPr sz="1200">
                <a:solidFill>
                  <a:schemeClr val="dk2"/>
                </a:solidFill>
                <a:latin typeface="Libre Franklin"/>
                <a:ea typeface="Libre Franklin"/>
                <a:cs typeface="Libre Franklin"/>
                <a:sym typeface="Libre Franklin"/>
              </a:defRPr>
            </a:lvl3pPr>
            <a:lvl4pPr indent="0" lvl="3" marL="0" algn="r">
              <a:spcBef>
                <a:spcPts val="0"/>
              </a:spcBef>
              <a:buNone/>
              <a:defRPr sz="1200">
                <a:solidFill>
                  <a:schemeClr val="dk2"/>
                </a:solidFill>
                <a:latin typeface="Libre Franklin"/>
                <a:ea typeface="Libre Franklin"/>
                <a:cs typeface="Libre Franklin"/>
                <a:sym typeface="Libre Franklin"/>
              </a:defRPr>
            </a:lvl4pPr>
            <a:lvl5pPr indent="0" lvl="4" marL="0" algn="r">
              <a:spcBef>
                <a:spcPts val="0"/>
              </a:spcBef>
              <a:buNone/>
              <a:defRPr sz="1200">
                <a:solidFill>
                  <a:schemeClr val="dk2"/>
                </a:solidFill>
                <a:latin typeface="Libre Franklin"/>
                <a:ea typeface="Libre Franklin"/>
                <a:cs typeface="Libre Franklin"/>
                <a:sym typeface="Libre Franklin"/>
              </a:defRPr>
            </a:lvl5pPr>
            <a:lvl6pPr indent="0" lvl="5" marL="0" algn="r">
              <a:spcBef>
                <a:spcPts val="0"/>
              </a:spcBef>
              <a:buNone/>
              <a:defRPr sz="1200">
                <a:solidFill>
                  <a:schemeClr val="dk2"/>
                </a:solidFill>
                <a:latin typeface="Libre Franklin"/>
                <a:ea typeface="Libre Franklin"/>
                <a:cs typeface="Libre Franklin"/>
                <a:sym typeface="Libre Franklin"/>
              </a:defRPr>
            </a:lvl6pPr>
            <a:lvl7pPr indent="0" lvl="6" marL="0" algn="r">
              <a:spcBef>
                <a:spcPts val="0"/>
              </a:spcBef>
              <a:buNone/>
              <a:defRPr sz="1200">
                <a:solidFill>
                  <a:schemeClr val="dk2"/>
                </a:solidFill>
                <a:latin typeface="Libre Franklin"/>
                <a:ea typeface="Libre Franklin"/>
                <a:cs typeface="Libre Franklin"/>
                <a:sym typeface="Libre Franklin"/>
              </a:defRPr>
            </a:lvl7pPr>
            <a:lvl8pPr indent="0" lvl="7" marL="0" algn="r">
              <a:spcBef>
                <a:spcPts val="0"/>
              </a:spcBef>
              <a:buNone/>
              <a:defRPr sz="1200">
                <a:solidFill>
                  <a:schemeClr val="dk2"/>
                </a:solidFill>
                <a:latin typeface="Libre Franklin"/>
                <a:ea typeface="Libre Franklin"/>
                <a:cs typeface="Libre Franklin"/>
                <a:sym typeface="Libre Franklin"/>
              </a:defRPr>
            </a:lvl8pPr>
            <a:lvl9pPr indent="0" lvl="8" marL="0" algn="r">
              <a:spcBef>
                <a:spcPts val="0"/>
              </a:spcBef>
              <a:buNone/>
              <a:defRPr sz="1200">
                <a:solidFill>
                  <a:schemeClr val="dk2"/>
                </a:solidFill>
                <a:latin typeface="Libre Franklin"/>
                <a:ea typeface="Libre Franklin"/>
                <a:cs typeface="Libre Franklin"/>
                <a:sym typeface="Libre Franklin"/>
              </a:defRPr>
            </a:lvl9pPr>
          </a:lstStyle>
          <a:p>
            <a:pPr indent="0" lvl="0" marL="0" rtl="0" algn="r">
              <a:spcBef>
                <a:spcPts val="0"/>
              </a:spcBef>
              <a:spcAft>
                <a:spcPts val="0"/>
              </a:spcAft>
              <a:buNone/>
            </a:pPr>
            <a:fld id="{00000000-1234-1234-1234-123412341234}" type="slidenum">
              <a:rPr lang="en-US"/>
              <a:t>‹#›</a:t>
            </a:fld>
            <a:endParaRPr/>
          </a:p>
        </p:txBody>
      </p:sp>
      <p:sp>
        <p:nvSpPr>
          <p:cNvPr id="80" name="Google Shape;80;p17" title="Divider Bar"/>
          <p:cNvSpPr/>
          <p:nvPr/>
        </p:nvSpPr>
        <p:spPr>
          <a:xfrm>
            <a:off x="5303520" y="376"/>
            <a:ext cx="228600" cy="6858000"/>
          </a:xfrm>
          <a:prstGeom prst="rect">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2"/>
        </a:solidFill>
      </p:bgPr>
    </p:bg>
    <p:spTree>
      <p:nvGrpSpPr>
        <p:cNvPr id="9" name="Shape 9"/>
        <p:cNvGrpSpPr/>
        <p:nvPr/>
      </p:nvGrpSpPr>
      <p:grpSpPr>
        <a:xfrm>
          <a:off x="0" y="0"/>
          <a:ext cx="0" cy="0"/>
          <a:chOff x="0" y="0"/>
          <a:chExt cx="0" cy="0"/>
        </a:xfrm>
      </p:grpSpPr>
      <p:sp>
        <p:nvSpPr>
          <p:cNvPr id="10" name="Google Shape;10;p8"/>
          <p:cNvSpPr txBox="1"/>
          <p:nvPr>
            <p:ph type="title"/>
          </p:nvPr>
        </p:nvSpPr>
        <p:spPr>
          <a:xfrm>
            <a:off x="1371600" y="685800"/>
            <a:ext cx="9601200" cy="1485900"/>
          </a:xfrm>
          <a:prstGeom prst="rect">
            <a:avLst/>
          </a:prstGeom>
          <a:noFill/>
          <a:ln>
            <a:noFill/>
          </a:ln>
        </p:spPr>
        <p:txBody>
          <a:bodyPr anchorCtr="0" anchor="t" bIns="45700" lIns="91425" spcFirstLastPara="1" rIns="91425" wrap="square" tIns="45700">
            <a:normAutofit/>
          </a:bodyPr>
          <a:lstStyle>
            <a:lvl1pPr lvl="0" marR="0" rtl="0" algn="l">
              <a:lnSpc>
                <a:spcPct val="89000"/>
              </a:lnSpc>
              <a:spcBef>
                <a:spcPts val="0"/>
              </a:spcBef>
              <a:spcAft>
                <a:spcPts val="0"/>
              </a:spcAft>
              <a:buClr>
                <a:schemeClr val="dk2"/>
              </a:buClr>
              <a:buSzPts val="4400"/>
              <a:buFont typeface="Libre Franklin"/>
              <a:buNone/>
              <a:defRPr b="0" i="0" sz="4400" u="none" cap="none" strike="noStrike">
                <a:solidFill>
                  <a:schemeClr val="dk2"/>
                </a:solidFill>
                <a:latin typeface="Libre Franklin"/>
                <a:ea typeface="Libre Franklin"/>
                <a:cs typeface="Libre Franklin"/>
                <a:sym typeface="Libre Franklin"/>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1" name="Google Shape;11;p8"/>
          <p:cNvSpPr txBox="1"/>
          <p:nvPr>
            <p:ph idx="1" type="body"/>
          </p:nvPr>
        </p:nvSpPr>
        <p:spPr>
          <a:xfrm>
            <a:off x="1371600" y="2286000"/>
            <a:ext cx="9601200" cy="3581400"/>
          </a:xfrm>
          <a:prstGeom prst="rect">
            <a:avLst/>
          </a:prstGeom>
          <a:noFill/>
          <a:ln>
            <a:noFill/>
          </a:ln>
        </p:spPr>
        <p:txBody>
          <a:bodyPr anchorCtr="0" anchor="t" bIns="45700" lIns="91425" spcFirstLastPara="1" rIns="91425" wrap="square" tIns="45700">
            <a:normAutofit/>
          </a:bodyPr>
          <a:lstStyle>
            <a:lvl1pPr indent="-355600" lvl="0" marL="457200" marR="0" rtl="0" algn="l">
              <a:lnSpc>
                <a:spcPct val="94000"/>
              </a:lnSpc>
              <a:spcBef>
                <a:spcPts val="1000"/>
              </a:spcBef>
              <a:spcAft>
                <a:spcPts val="0"/>
              </a:spcAft>
              <a:buClr>
                <a:schemeClr val="dk2"/>
              </a:buClr>
              <a:buSzPts val="2000"/>
              <a:buFont typeface="Libre Franklin"/>
              <a:buChar char="■"/>
              <a:defRPr b="0" i="0" sz="2000" u="none" cap="none" strike="noStrike">
                <a:solidFill>
                  <a:schemeClr val="dk2"/>
                </a:solidFill>
                <a:latin typeface="Libre Franklin"/>
                <a:ea typeface="Libre Franklin"/>
                <a:cs typeface="Libre Franklin"/>
                <a:sym typeface="Libre Franklin"/>
              </a:defRPr>
            </a:lvl1pPr>
            <a:lvl2pPr indent="-355600" lvl="1" marL="914400" marR="0" rtl="0" algn="l">
              <a:lnSpc>
                <a:spcPct val="94000"/>
              </a:lnSpc>
              <a:spcBef>
                <a:spcPts val="500"/>
              </a:spcBef>
              <a:spcAft>
                <a:spcPts val="0"/>
              </a:spcAft>
              <a:buClr>
                <a:schemeClr val="dk2"/>
              </a:buClr>
              <a:buSzPts val="2000"/>
              <a:buFont typeface="Libre Franklin"/>
              <a:buChar char="–"/>
              <a:defRPr b="0" i="1" sz="2000" u="none" cap="none" strike="noStrike">
                <a:solidFill>
                  <a:schemeClr val="dk2"/>
                </a:solidFill>
                <a:latin typeface="Libre Franklin"/>
                <a:ea typeface="Libre Franklin"/>
                <a:cs typeface="Libre Franklin"/>
                <a:sym typeface="Libre Franklin"/>
              </a:defRPr>
            </a:lvl2pPr>
            <a:lvl3pPr indent="-342900" lvl="2" marL="1371600" marR="0" rtl="0" algn="l">
              <a:lnSpc>
                <a:spcPct val="94000"/>
              </a:lnSpc>
              <a:spcBef>
                <a:spcPts val="500"/>
              </a:spcBef>
              <a:spcAft>
                <a:spcPts val="0"/>
              </a:spcAft>
              <a:buClr>
                <a:schemeClr val="dk2"/>
              </a:buClr>
              <a:buSzPts val="1800"/>
              <a:buFont typeface="Libre Franklin"/>
              <a:buChar char="■"/>
              <a:defRPr b="0" i="0" sz="1800" u="none" cap="none" strike="noStrike">
                <a:solidFill>
                  <a:schemeClr val="dk2"/>
                </a:solidFill>
                <a:latin typeface="Libre Franklin"/>
                <a:ea typeface="Libre Franklin"/>
                <a:cs typeface="Libre Franklin"/>
                <a:sym typeface="Libre Franklin"/>
              </a:defRPr>
            </a:lvl3pPr>
            <a:lvl4pPr indent="-342900" lvl="3" marL="1828800" marR="0" rtl="0" algn="l">
              <a:lnSpc>
                <a:spcPct val="94000"/>
              </a:lnSpc>
              <a:spcBef>
                <a:spcPts val="500"/>
              </a:spcBef>
              <a:spcAft>
                <a:spcPts val="0"/>
              </a:spcAft>
              <a:buClr>
                <a:schemeClr val="dk2"/>
              </a:buClr>
              <a:buSzPts val="1800"/>
              <a:buFont typeface="Libre Franklin"/>
              <a:buChar char="–"/>
              <a:defRPr b="0" i="1" sz="1800" u="none" cap="none" strike="noStrike">
                <a:solidFill>
                  <a:schemeClr val="dk2"/>
                </a:solidFill>
                <a:latin typeface="Libre Franklin"/>
                <a:ea typeface="Libre Franklin"/>
                <a:cs typeface="Libre Franklin"/>
                <a:sym typeface="Libre Franklin"/>
              </a:defRPr>
            </a:lvl4pPr>
            <a:lvl5pPr indent="-330200" lvl="4" marL="2286000" marR="0" rtl="0" algn="l">
              <a:lnSpc>
                <a:spcPct val="94000"/>
              </a:lnSpc>
              <a:spcBef>
                <a:spcPts val="500"/>
              </a:spcBef>
              <a:spcAft>
                <a:spcPts val="0"/>
              </a:spcAft>
              <a:buClr>
                <a:schemeClr val="dk2"/>
              </a:buClr>
              <a:buSzPts val="1600"/>
              <a:buFont typeface="Libre Franklin"/>
              <a:buChar char="■"/>
              <a:defRPr b="0" i="0" sz="1600" u="none" cap="none" strike="noStrike">
                <a:solidFill>
                  <a:schemeClr val="dk2"/>
                </a:solidFill>
                <a:latin typeface="Libre Franklin"/>
                <a:ea typeface="Libre Franklin"/>
                <a:cs typeface="Libre Franklin"/>
                <a:sym typeface="Libre Franklin"/>
              </a:defRPr>
            </a:lvl5pPr>
            <a:lvl6pPr indent="-330200" lvl="5" marL="2743200" marR="0" rtl="0" algn="l">
              <a:lnSpc>
                <a:spcPct val="94000"/>
              </a:lnSpc>
              <a:spcBef>
                <a:spcPts val="500"/>
              </a:spcBef>
              <a:spcAft>
                <a:spcPts val="0"/>
              </a:spcAft>
              <a:buClr>
                <a:schemeClr val="dk2"/>
              </a:buClr>
              <a:buSzPts val="1600"/>
              <a:buFont typeface="Libre Franklin"/>
              <a:buChar char="–"/>
              <a:defRPr b="0" i="1" sz="1600" u="none" cap="none" strike="noStrike">
                <a:solidFill>
                  <a:schemeClr val="dk2"/>
                </a:solidFill>
                <a:latin typeface="Libre Franklin"/>
                <a:ea typeface="Libre Franklin"/>
                <a:cs typeface="Libre Franklin"/>
                <a:sym typeface="Libre Franklin"/>
              </a:defRPr>
            </a:lvl6pPr>
            <a:lvl7pPr indent="-317500" lvl="6" marL="3200400" marR="0" rtl="0" algn="l">
              <a:lnSpc>
                <a:spcPct val="94000"/>
              </a:lnSpc>
              <a:spcBef>
                <a:spcPts val="500"/>
              </a:spcBef>
              <a:spcAft>
                <a:spcPts val="0"/>
              </a:spcAft>
              <a:buClr>
                <a:schemeClr val="dk2"/>
              </a:buClr>
              <a:buSzPts val="1400"/>
              <a:buFont typeface="Libre Franklin"/>
              <a:buChar char="■"/>
              <a:defRPr b="0" i="0" sz="1400" u="none" cap="none" strike="noStrike">
                <a:solidFill>
                  <a:schemeClr val="dk2"/>
                </a:solidFill>
                <a:latin typeface="Libre Franklin"/>
                <a:ea typeface="Libre Franklin"/>
                <a:cs typeface="Libre Franklin"/>
                <a:sym typeface="Libre Franklin"/>
              </a:defRPr>
            </a:lvl7pPr>
            <a:lvl8pPr indent="-317500" lvl="7" marL="3657600" marR="0" rtl="0" algn="l">
              <a:lnSpc>
                <a:spcPct val="94000"/>
              </a:lnSpc>
              <a:spcBef>
                <a:spcPts val="500"/>
              </a:spcBef>
              <a:spcAft>
                <a:spcPts val="0"/>
              </a:spcAft>
              <a:buClr>
                <a:schemeClr val="dk2"/>
              </a:buClr>
              <a:buSzPts val="1400"/>
              <a:buFont typeface="Libre Franklin"/>
              <a:buChar char="–"/>
              <a:defRPr b="0" i="1" sz="1400" u="none" cap="none" strike="noStrike">
                <a:solidFill>
                  <a:schemeClr val="dk2"/>
                </a:solidFill>
                <a:latin typeface="Libre Franklin"/>
                <a:ea typeface="Libre Franklin"/>
                <a:cs typeface="Libre Franklin"/>
                <a:sym typeface="Libre Franklin"/>
              </a:defRPr>
            </a:lvl8pPr>
            <a:lvl9pPr indent="-317500" lvl="8" marL="4114800" marR="0" rtl="0" algn="l">
              <a:lnSpc>
                <a:spcPct val="94000"/>
              </a:lnSpc>
              <a:spcBef>
                <a:spcPts val="500"/>
              </a:spcBef>
              <a:spcAft>
                <a:spcPts val="200"/>
              </a:spcAft>
              <a:buClr>
                <a:schemeClr val="dk2"/>
              </a:buClr>
              <a:buSzPts val="1400"/>
              <a:buFont typeface="Libre Franklin"/>
              <a:buChar char="■"/>
              <a:defRPr b="0" i="0" sz="1400" u="none" cap="none" strike="noStrike">
                <a:solidFill>
                  <a:schemeClr val="dk2"/>
                </a:solidFill>
                <a:latin typeface="Libre Franklin"/>
                <a:ea typeface="Libre Franklin"/>
                <a:cs typeface="Libre Franklin"/>
                <a:sym typeface="Libre Franklin"/>
              </a:defRPr>
            </a:lvl9pPr>
          </a:lstStyle>
          <a:p/>
        </p:txBody>
      </p:sp>
      <p:sp>
        <p:nvSpPr>
          <p:cNvPr id="12" name="Google Shape;12;p8"/>
          <p:cNvSpPr txBox="1"/>
          <p:nvPr>
            <p:ph idx="10" type="dt"/>
          </p:nvPr>
        </p:nvSpPr>
        <p:spPr>
          <a:xfrm>
            <a:off x="1390650" y="6453386"/>
            <a:ext cx="1204572" cy="404614"/>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2"/>
                </a:solidFill>
                <a:latin typeface="Libre Franklin"/>
                <a:ea typeface="Libre Franklin"/>
                <a:cs typeface="Libre Franklin"/>
                <a:sym typeface="Libre Franklin"/>
              </a:defRPr>
            </a:lvl1pPr>
            <a:lvl2pPr lvl="1" marR="0" rtl="0" algn="l">
              <a:spcBef>
                <a:spcPts val="0"/>
              </a:spcBef>
              <a:spcAft>
                <a:spcPts val="0"/>
              </a:spcAft>
              <a:buSzPts val="1400"/>
              <a:buNone/>
              <a:defRPr b="0" i="0" sz="1800" u="none" cap="none" strike="noStrike">
                <a:solidFill>
                  <a:schemeClr val="dk1"/>
                </a:solidFill>
                <a:latin typeface="Libre Franklin"/>
                <a:ea typeface="Libre Franklin"/>
                <a:cs typeface="Libre Franklin"/>
                <a:sym typeface="Libre Franklin"/>
              </a:defRPr>
            </a:lvl2pPr>
            <a:lvl3pPr lvl="2" marR="0" rtl="0" algn="l">
              <a:spcBef>
                <a:spcPts val="0"/>
              </a:spcBef>
              <a:spcAft>
                <a:spcPts val="0"/>
              </a:spcAft>
              <a:buSzPts val="1400"/>
              <a:buNone/>
              <a:defRPr b="0" i="0" sz="1800" u="none" cap="none" strike="noStrike">
                <a:solidFill>
                  <a:schemeClr val="dk1"/>
                </a:solidFill>
                <a:latin typeface="Libre Franklin"/>
                <a:ea typeface="Libre Franklin"/>
                <a:cs typeface="Libre Franklin"/>
                <a:sym typeface="Libre Franklin"/>
              </a:defRPr>
            </a:lvl3pPr>
            <a:lvl4pPr lvl="3" marR="0" rtl="0" algn="l">
              <a:spcBef>
                <a:spcPts val="0"/>
              </a:spcBef>
              <a:spcAft>
                <a:spcPts val="0"/>
              </a:spcAft>
              <a:buSzPts val="1400"/>
              <a:buNone/>
              <a:defRPr b="0" i="0" sz="1800" u="none" cap="none" strike="noStrike">
                <a:solidFill>
                  <a:schemeClr val="dk1"/>
                </a:solidFill>
                <a:latin typeface="Libre Franklin"/>
                <a:ea typeface="Libre Franklin"/>
                <a:cs typeface="Libre Franklin"/>
                <a:sym typeface="Libre Franklin"/>
              </a:defRPr>
            </a:lvl4pPr>
            <a:lvl5pPr lvl="4" marR="0" rtl="0" algn="l">
              <a:spcBef>
                <a:spcPts val="0"/>
              </a:spcBef>
              <a:spcAft>
                <a:spcPts val="0"/>
              </a:spcAft>
              <a:buSzPts val="1400"/>
              <a:buNone/>
              <a:defRPr b="0" i="0" sz="1800" u="none" cap="none" strike="noStrike">
                <a:solidFill>
                  <a:schemeClr val="dk1"/>
                </a:solidFill>
                <a:latin typeface="Libre Franklin"/>
                <a:ea typeface="Libre Franklin"/>
                <a:cs typeface="Libre Franklin"/>
                <a:sym typeface="Libre Franklin"/>
              </a:defRPr>
            </a:lvl5pPr>
            <a:lvl6pPr lvl="5" marR="0" rtl="0" algn="l">
              <a:spcBef>
                <a:spcPts val="0"/>
              </a:spcBef>
              <a:spcAft>
                <a:spcPts val="0"/>
              </a:spcAft>
              <a:buSzPts val="1400"/>
              <a:buNone/>
              <a:defRPr b="0" i="0" sz="1800" u="none" cap="none" strike="noStrike">
                <a:solidFill>
                  <a:schemeClr val="dk1"/>
                </a:solidFill>
                <a:latin typeface="Libre Franklin"/>
                <a:ea typeface="Libre Franklin"/>
                <a:cs typeface="Libre Franklin"/>
                <a:sym typeface="Libre Franklin"/>
              </a:defRPr>
            </a:lvl6pPr>
            <a:lvl7pPr lvl="6" marR="0" rtl="0" algn="l">
              <a:spcBef>
                <a:spcPts val="0"/>
              </a:spcBef>
              <a:spcAft>
                <a:spcPts val="0"/>
              </a:spcAft>
              <a:buSzPts val="1400"/>
              <a:buNone/>
              <a:defRPr b="0" i="0" sz="1800" u="none" cap="none" strike="noStrike">
                <a:solidFill>
                  <a:schemeClr val="dk1"/>
                </a:solidFill>
                <a:latin typeface="Libre Franklin"/>
                <a:ea typeface="Libre Franklin"/>
                <a:cs typeface="Libre Franklin"/>
                <a:sym typeface="Libre Franklin"/>
              </a:defRPr>
            </a:lvl7pPr>
            <a:lvl8pPr lvl="7" marR="0" rtl="0" algn="l">
              <a:spcBef>
                <a:spcPts val="0"/>
              </a:spcBef>
              <a:spcAft>
                <a:spcPts val="0"/>
              </a:spcAft>
              <a:buSzPts val="1400"/>
              <a:buNone/>
              <a:defRPr b="0" i="0" sz="1800" u="none" cap="none" strike="noStrike">
                <a:solidFill>
                  <a:schemeClr val="dk1"/>
                </a:solidFill>
                <a:latin typeface="Libre Franklin"/>
                <a:ea typeface="Libre Franklin"/>
                <a:cs typeface="Libre Franklin"/>
                <a:sym typeface="Libre Franklin"/>
              </a:defRPr>
            </a:lvl8pPr>
            <a:lvl9pPr lvl="8" marR="0" rtl="0" algn="l">
              <a:spcBef>
                <a:spcPts val="0"/>
              </a:spcBef>
              <a:spcAft>
                <a:spcPts val="0"/>
              </a:spcAft>
              <a:buSzPts val="1400"/>
              <a:buNone/>
              <a:defRPr b="0" i="0" sz="1800" u="none" cap="none" strike="noStrike">
                <a:solidFill>
                  <a:schemeClr val="dk1"/>
                </a:solidFill>
                <a:latin typeface="Libre Franklin"/>
                <a:ea typeface="Libre Franklin"/>
                <a:cs typeface="Libre Franklin"/>
                <a:sym typeface="Libre Franklin"/>
              </a:defRPr>
            </a:lvl9pPr>
          </a:lstStyle>
          <a:p/>
        </p:txBody>
      </p:sp>
      <p:sp>
        <p:nvSpPr>
          <p:cNvPr id="13" name="Google Shape;13;p8"/>
          <p:cNvSpPr txBox="1"/>
          <p:nvPr>
            <p:ph idx="11" type="ftr"/>
          </p:nvPr>
        </p:nvSpPr>
        <p:spPr>
          <a:xfrm>
            <a:off x="2893564" y="6453386"/>
            <a:ext cx="6280830" cy="404614"/>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2"/>
                </a:solidFill>
                <a:latin typeface="Libre Franklin"/>
                <a:ea typeface="Libre Franklin"/>
                <a:cs typeface="Libre Franklin"/>
                <a:sym typeface="Libre Franklin"/>
              </a:defRPr>
            </a:lvl1pPr>
            <a:lvl2pPr lvl="1" marR="0" rtl="0" algn="l">
              <a:spcBef>
                <a:spcPts val="0"/>
              </a:spcBef>
              <a:spcAft>
                <a:spcPts val="0"/>
              </a:spcAft>
              <a:buSzPts val="1400"/>
              <a:buNone/>
              <a:defRPr b="0" i="0" sz="1800" u="none" cap="none" strike="noStrike">
                <a:solidFill>
                  <a:schemeClr val="dk1"/>
                </a:solidFill>
                <a:latin typeface="Libre Franklin"/>
                <a:ea typeface="Libre Franklin"/>
                <a:cs typeface="Libre Franklin"/>
                <a:sym typeface="Libre Franklin"/>
              </a:defRPr>
            </a:lvl2pPr>
            <a:lvl3pPr lvl="2" marR="0" rtl="0" algn="l">
              <a:spcBef>
                <a:spcPts val="0"/>
              </a:spcBef>
              <a:spcAft>
                <a:spcPts val="0"/>
              </a:spcAft>
              <a:buSzPts val="1400"/>
              <a:buNone/>
              <a:defRPr b="0" i="0" sz="1800" u="none" cap="none" strike="noStrike">
                <a:solidFill>
                  <a:schemeClr val="dk1"/>
                </a:solidFill>
                <a:latin typeface="Libre Franklin"/>
                <a:ea typeface="Libre Franklin"/>
                <a:cs typeface="Libre Franklin"/>
                <a:sym typeface="Libre Franklin"/>
              </a:defRPr>
            </a:lvl3pPr>
            <a:lvl4pPr lvl="3" marR="0" rtl="0" algn="l">
              <a:spcBef>
                <a:spcPts val="0"/>
              </a:spcBef>
              <a:spcAft>
                <a:spcPts val="0"/>
              </a:spcAft>
              <a:buSzPts val="1400"/>
              <a:buNone/>
              <a:defRPr b="0" i="0" sz="1800" u="none" cap="none" strike="noStrike">
                <a:solidFill>
                  <a:schemeClr val="dk1"/>
                </a:solidFill>
                <a:latin typeface="Libre Franklin"/>
                <a:ea typeface="Libre Franklin"/>
                <a:cs typeface="Libre Franklin"/>
                <a:sym typeface="Libre Franklin"/>
              </a:defRPr>
            </a:lvl4pPr>
            <a:lvl5pPr lvl="4" marR="0" rtl="0" algn="l">
              <a:spcBef>
                <a:spcPts val="0"/>
              </a:spcBef>
              <a:spcAft>
                <a:spcPts val="0"/>
              </a:spcAft>
              <a:buSzPts val="1400"/>
              <a:buNone/>
              <a:defRPr b="0" i="0" sz="1800" u="none" cap="none" strike="noStrike">
                <a:solidFill>
                  <a:schemeClr val="dk1"/>
                </a:solidFill>
                <a:latin typeface="Libre Franklin"/>
                <a:ea typeface="Libre Franklin"/>
                <a:cs typeface="Libre Franklin"/>
                <a:sym typeface="Libre Franklin"/>
              </a:defRPr>
            </a:lvl5pPr>
            <a:lvl6pPr lvl="5" marR="0" rtl="0" algn="l">
              <a:spcBef>
                <a:spcPts val="0"/>
              </a:spcBef>
              <a:spcAft>
                <a:spcPts val="0"/>
              </a:spcAft>
              <a:buSzPts val="1400"/>
              <a:buNone/>
              <a:defRPr b="0" i="0" sz="1800" u="none" cap="none" strike="noStrike">
                <a:solidFill>
                  <a:schemeClr val="dk1"/>
                </a:solidFill>
                <a:latin typeface="Libre Franklin"/>
                <a:ea typeface="Libre Franklin"/>
                <a:cs typeface="Libre Franklin"/>
                <a:sym typeface="Libre Franklin"/>
              </a:defRPr>
            </a:lvl6pPr>
            <a:lvl7pPr lvl="6" marR="0" rtl="0" algn="l">
              <a:spcBef>
                <a:spcPts val="0"/>
              </a:spcBef>
              <a:spcAft>
                <a:spcPts val="0"/>
              </a:spcAft>
              <a:buSzPts val="1400"/>
              <a:buNone/>
              <a:defRPr b="0" i="0" sz="1800" u="none" cap="none" strike="noStrike">
                <a:solidFill>
                  <a:schemeClr val="dk1"/>
                </a:solidFill>
                <a:latin typeface="Libre Franklin"/>
                <a:ea typeface="Libre Franklin"/>
                <a:cs typeface="Libre Franklin"/>
                <a:sym typeface="Libre Franklin"/>
              </a:defRPr>
            </a:lvl7pPr>
            <a:lvl8pPr lvl="7" marR="0" rtl="0" algn="l">
              <a:spcBef>
                <a:spcPts val="0"/>
              </a:spcBef>
              <a:spcAft>
                <a:spcPts val="0"/>
              </a:spcAft>
              <a:buSzPts val="1400"/>
              <a:buNone/>
              <a:defRPr b="0" i="0" sz="1800" u="none" cap="none" strike="noStrike">
                <a:solidFill>
                  <a:schemeClr val="dk1"/>
                </a:solidFill>
                <a:latin typeface="Libre Franklin"/>
                <a:ea typeface="Libre Franklin"/>
                <a:cs typeface="Libre Franklin"/>
                <a:sym typeface="Libre Franklin"/>
              </a:defRPr>
            </a:lvl8pPr>
            <a:lvl9pPr lvl="8" marR="0" rtl="0" algn="l">
              <a:spcBef>
                <a:spcPts val="0"/>
              </a:spcBef>
              <a:spcAft>
                <a:spcPts val="0"/>
              </a:spcAft>
              <a:buSzPts val="1400"/>
              <a:buNone/>
              <a:defRPr b="0" i="0" sz="1800" u="none" cap="none" strike="noStrike">
                <a:solidFill>
                  <a:schemeClr val="dk1"/>
                </a:solidFill>
                <a:latin typeface="Libre Franklin"/>
                <a:ea typeface="Libre Franklin"/>
                <a:cs typeface="Libre Franklin"/>
                <a:sym typeface="Libre Franklin"/>
              </a:defRPr>
            </a:lvl9pPr>
          </a:lstStyle>
          <a:p/>
        </p:txBody>
      </p:sp>
      <p:sp>
        <p:nvSpPr>
          <p:cNvPr id="14" name="Google Shape;14;p8"/>
          <p:cNvSpPr txBox="1"/>
          <p:nvPr>
            <p:ph idx="12" type="sldNum"/>
          </p:nvPr>
        </p:nvSpPr>
        <p:spPr>
          <a:xfrm>
            <a:off x="9472736" y="6453386"/>
            <a:ext cx="1596292" cy="404614"/>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chemeClr val="dk2"/>
                </a:solidFill>
                <a:latin typeface="Libre Franklin"/>
                <a:ea typeface="Libre Franklin"/>
                <a:cs typeface="Libre Franklin"/>
                <a:sym typeface="Libre Franklin"/>
              </a:defRPr>
            </a:lvl1pPr>
            <a:lvl2pPr indent="0" lvl="1" marL="0" marR="0" rtl="0" algn="r">
              <a:spcBef>
                <a:spcPts val="0"/>
              </a:spcBef>
              <a:buNone/>
              <a:defRPr b="0" i="0" sz="1200" u="none" cap="none" strike="noStrike">
                <a:solidFill>
                  <a:schemeClr val="dk2"/>
                </a:solidFill>
                <a:latin typeface="Libre Franklin"/>
                <a:ea typeface="Libre Franklin"/>
                <a:cs typeface="Libre Franklin"/>
                <a:sym typeface="Libre Franklin"/>
              </a:defRPr>
            </a:lvl2pPr>
            <a:lvl3pPr indent="0" lvl="2" marL="0" marR="0" rtl="0" algn="r">
              <a:spcBef>
                <a:spcPts val="0"/>
              </a:spcBef>
              <a:buNone/>
              <a:defRPr b="0" i="0" sz="1200" u="none" cap="none" strike="noStrike">
                <a:solidFill>
                  <a:schemeClr val="dk2"/>
                </a:solidFill>
                <a:latin typeface="Libre Franklin"/>
                <a:ea typeface="Libre Franklin"/>
                <a:cs typeface="Libre Franklin"/>
                <a:sym typeface="Libre Franklin"/>
              </a:defRPr>
            </a:lvl3pPr>
            <a:lvl4pPr indent="0" lvl="3" marL="0" marR="0" rtl="0" algn="r">
              <a:spcBef>
                <a:spcPts val="0"/>
              </a:spcBef>
              <a:buNone/>
              <a:defRPr b="0" i="0" sz="1200" u="none" cap="none" strike="noStrike">
                <a:solidFill>
                  <a:schemeClr val="dk2"/>
                </a:solidFill>
                <a:latin typeface="Libre Franklin"/>
                <a:ea typeface="Libre Franklin"/>
                <a:cs typeface="Libre Franklin"/>
                <a:sym typeface="Libre Franklin"/>
              </a:defRPr>
            </a:lvl4pPr>
            <a:lvl5pPr indent="0" lvl="4" marL="0" marR="0" rtl="0" algn="r">
              <a:spcBef>
                <a:spcPts val="0"/>
              </a:spcBef>
              <a:buNone/>
              <a:defRPr b="0" i="0" sz="1200" u="none" cap="none" strike="noStrike">
                <a:solidFill>
                  <a:schemeClr val="dk2"/>
                </a:solidFill>
                <a:latin typeface="Libre Franklin"/>
                <a:ea typeface="Libre Franklin"/>
                <a:cs typeface="Libre Franklin"/>
                <a:sym typeface="Libre Franklin"/>
              </a:defRPr>
            </a:lvl5pPr>
            <a:lvl6pPr indent="0" lvl="5" marL="0" marR="0" rtl="0" algn="r">
              <a:spcBef>
                <a:spcPts val="0"/>
              </a:spcBef>
              <a:buNone/>
              <a:defRPr b="0" i="0" sz="1200" u="none" cap="none" strike="noStrike">
                <a:solidFill>
                  <a:schemeClr val="dk2"/>
                </a:solidFill>
                <a:latin typeface="Libre Franklin"/>
                <a:ea typeface="Libre Franklin"/>
                <a:cs typeface="Libre Franklin"/>
                <a:sym typeface="Libre Franklin"/>
              </a:defRPr>
            </a:lvl6pPr>
            <a:lvl7pPr indent="0" lvl="6" marL="0" marR="0" rtl="0" algn="r">
              <a:spcBef>
                <a:spcPts val="0"/>
              </a:spcBef>
              <a:buNone/>
              <a:defRPr b="0" i="0" sz="1200" u="none" cap="none" strike="noStrike">
                <a:solidFill>
                  <a:schemeClr val="dk2"/>
                </a:solidFill>
                <a:latin typeface="Libre Franklin"/>
                <a:ea typeface="Libre Franklin"/>
                <a:cs typeface="Libre Franklin"/>
                <a:sym typeface="Libre Franklin"/>
              </a:defRPr>
            </a:lvl7pPr>
            <a:lvl8pPr indent="0" lvl="7" marL="0" marR="0" rtl="0" algn="r">
              <a:spcBef>
                <a:spcPts val="0"/>
              </a:spcBef>
              <a:buNone/>
              <a:defRPr b="0" i="0" sz="1200" u="none" cap="none" strike="noStrike">
                <a:solidFill>
                  <a:schemeClr val="dk2"/>
                </a:solidFill>
                <a:latin typeface="Libre Franklin"/>
                <a:ea typeface="Libre Franklin"/>
                <a:cs typeface="Libre Franklin"/>
                <a:sym typeface="Libre Franklin"/>
              </a:defRPr>
            </a:lvl8pPr>
            <a:lvl9pPr indent="0" lvl="8" marL="0" marR="0" rtl="0" algn="r">
              <a:spcBef>
                <a:spcPts val="0"/>
              </a:spcBef>
              <a:buNone/>
              <a:defRPr b="0" i="0" sz="1200" u="none" cap="none" strike="noStrike">
                <a:solidFill>
                  <a:schemeClr val="dk2"/>
                </a:solidFill>
                <a:latin typeface="Libre Franklin"/>
                <a:ea typeface="Libre Franklin"/>
                <a:cs typeface="Libre Franklin"/>
                <a:sym typeface="Libre Franklin"/>
              </a:defRPr>
            </a:lvl9pPr>
          </a:lstStyle>
          <a:p>
            <a:pPr indent="0" lvl="0" marL="0" rtl="0" algn="r">
              <a:spcBef>
                <a:spcPts val="0"/>
              </a:spcBef>
              <a:spcAft>
                <a:spcPts val="0"/>
              </a:spcAft>
              <a:buNone/>
            </a:pPr>
            <a:fld id="{00000000-1234-1234-1234-123412341234}" type="slidenum">
              <a:rPr lang="en-US"/>
              <a:t>‹#›</a:t>
            </a:fld>
            <a:endParaRPr/>
          </a:p>
        </p:txBody>
      </p:sp>
      <p:sp>
        <p:nvSpPr>
          <p:cNvPr id="15" name="Google Shape;15;p8" title="Side bar"/>
          <p:cNvSpPr/>
          <p:nvPr/>
        </p:nvSpPr>
        <p:spPr>
          <a:xfrm>
            <a:off x="478095" y="376"/>
            <a:ext cx="228600" cy="6858000"/>
          </a:xfrm>
          <a:prstGeom prst="rect">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extLst>
    <p:ext uri="{27BBF7A9-308A-43DC-89C8-2F10F3537804}">
      <p15:sldGuideLst>
        <p15:guide id="1" orient="horz" pos="1368">
          <p15:clr>
            <a:srgbClr val="F26B43"/>
          </p15:clr>
        </p15:guide>
        <p15:guide id="2" orient="horz" pos="1440">
          <p15:clr>
            <a:srgbClr val="F26B43"/>
          </p15:clr>
        </p15:guide>
        <p15:guide id="3" orient="horz" pos="3696">
          <p15:clr>
            <a:srgbClr val="F26B43"/>
          </p15:clr>
        </p15:guide>
        <p15:guide id="4" orient="horz" pos="432">
          <p15:clr>
            <a:srgbClr val="F26B43"/>
          </p15:clr>
        </p15:guide>
        <p15:guide id="5" orient="horz" pos="1512">
          <p15:clr>
            <a:srgbClr val="F26B43"/>
          </p15:clr>
        </p15:guide>
        <p15:guide id="6" pos="6912">
          <p15:clr>
            <a:srgbClr val="F26B43"/>
          </p15:clr>
        </p15:guide>
        <p15:guide id="7" pos="936">
          <p15:clr>
            <a:srgbClr val="F26B43"/>
          </p15:clr>
        </p15:guide>
        <p15:guide id="8" pos="864">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3.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1.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hyperlink" Target="https://www.entrepreneur.com/article/225861" TargetMode="External"/><Relationship Id="rId4" Type="http://schemas.openxmlformats.org/officeDocument/2006/relationships/image" Target="../media/image2.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hyperlink" Target="https://media.ford.com/content/fordmedia/feu/it/it/news/2019/08/19/Gamescom2019.html" TargetMode="External"/><Relationship Id="rId4" Type="http://schemas.openxmlformats.org/officeDocument/2006/relationships/hyperlink" Target="https://www.businessinsider.com/ford-mustang-bullitt-mustang-detroit-auto-show-2018-2018-1" TargetMode="Externa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hyperlink" Target="https://performance.ford.com/enthusiasts/media-room/2016/09/thrill-seeking-drivers-around-the-world-turning-to-ford-in-recor.html" TargetMode="Externa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6" name="Shape 96"/>
        <p:cNvGrpSpPr/>
        <p:nvPr/>
      </p:nvGrpSpPr>
      <p:grpSpPr>
        <a:xfrm>
          <a:off x="0" y="0"/>
          <a:ext cx="0" cy="0"/>
          <a:chOff x="0" y="0"/>
          <a:chExt cx="0" cy="0"/>
        </a:xfrm>
      </p:grpSpPr>
      <p:sp>
        <p:nvSpPr>
          <p:cNvPr id="97" name="Google Shape;97;p1"/>
          <p:cNvSpPr txBox="1"/>
          <p:nvPr>
            <p:ph type="ctrTitle"/>
          </p:nvPr>
        </p:nvSpPr>
        <p:spPr>
          <a:xfrm>
            <a:off x="1915126" y="1577438"/>
            <a:ext cx="8361229" cy="2098226"/>
          </a:xfrm>
          <a:prstGeom prst="rect">
            <a:avLst/>
          </a:prstGeom>
          <a:noFill/>
          <a:ln>
            <a:noFill/>
          </a:ln>
        </p:spPr>
        <p:txBody>
          <a:bodyPr anchorCtr="0" anchor="b" bIns="45700" lIns="91425" spcFirstLastPara="1" rIns="91425" wrap="square" tIns="45700">
            <a:noAutofit/>
          </a:bodyPr>
          <a:lstStyle/>
          <a:p>
            <a:pPr indent="0" lvl="0" marL="0" rtl="0" algn="ctr">
              <a:lnSpc>
                <a:spcPct val="89000"/>
              </a:lnSpc>
              <a:spcBef>
                <a:spcPts val="0"/>
              </a:spcBef>
              <a:spcAft>
                <a:spcPts val="0"/>
              </a:spcAft>
              <a:buClr>
                <a:schemeClr val="dk2"/>
              </a:buClr>
              <a:buSzPts val="5400"/>
              <a:buFont typeface="Libre Franklin"/>
              <a:buNone/>
            </a:pPr>
            <a:r>
              <a:rPr lang="en-US" sz="4800"/>
              <a:t>INTEGRATED MARKETING COMMUNICATIONS</a:t>
            </a:r>
            <a:r>
              <a:rPr lang="en-US" sz="5400"/>
              <a:t>:</a:t>
            </a:r>
            <a:br>
              <a:rPr lang="en-US" sz="6000"/>
            </a:br>
            <a:endParaRPr sz="6000"/>
          </a:p>
        </p:txBody>
      </p:sp>
      <p:sp>
        <p:nvSpPr>
          <p:cNvPr id="98" name="Google Shape;98;p1"/>
          <p:cNvSpPr txBox="1"/>
          <p:nvPr>
            <p:ph idx="1" type="subTitle"/>
          </p:nvPr>
        </p:nvSpPr>
        <p:spPr>
          <a:xfrm>
            <a:off x="2679905" y="4917571"/>
            <a:ext cx="6831673" cy="1086237"/>
          </a:xfrm>
          <a:prstGeom prst="rect">
            <a:avLst/>
          </a:prstGeom>
          <a:noFill/>
          <a:ln>
            <a:noFill/>
          </a:ln>
        </p:spPr>
        <p:txBody>
          <a:bodyPr anchorCtr="0" anchor="t" bIns="45700" lIns="91425" spcFirstLastPara="1" rIns="91425" wrap="square" tIns="45700">
            <a:normAutofit/>
          </a:bodyPr>
          <a:lstStyle/>
          <a:p>
            <a:pPr indent="0" lvl="0" marL="0" rtl="0" algn="ctr">
              <a:lnSpc>
                <a:spcPct val="112000"/>
              </a:lnSpc>
              <a:spcBef>
                <a:spcPts val="0"/>
              </a:spcBef>
              <a:spcAft>
                <a:spcPts val="0"/>
              </a:spcAft>
              <a:buClr>
                <a:schemeClr val="dk2"/>
              </a:buClr>
              <a:buSzPts val="2300"/>
              <a:buNone/>
            </a:pPr>
            <a:r>
              <a:rPr lang="en-US"/>
              <a:t>Ward Klein</a:t>
            </a:r>
            <a:endParaRPr/>
          </a:p>
          <a:p>
            <a:pPr indent="0" lvl="0" marL="0" rtl="0" algn="ctr">
              <a:lnSpc>
                <a:spcPct val="112000"/>
              </a:lnSpc>
              <a:spcBef>
                <a:spcPts val="0"/>
              </a:spcBef>
              <a:spcAft>
                <a:spcPts val="0"/>
              </a:spcAft>
              <a:buClr>
                <a:schemeClr val="dk2"/>
              </a:buClr>
              <a:buSzPts val="2300"/>
              <a:buNone/>
            </a:pPr>
            <a:r>
              <a:t/>
            </a:r>
            <a:endParaRPr/>
          </a:p>
        </p:txBody>
      </p:sp>
      <p:pic>
        <p:nvPicPr>
          <p:cNvPr id="99" name="Google Shape;99;p1"/>
          <p:cNvPicPr preferRelativeResize="0"/>
          <p:nvPr/>
        </p:nvPicPr>
        <p:blipFill rotWithShape="1">
          <a:blip r:embed="rId3">
            <a:alphaModFix/>
          </a:blip>
          <a:srcRect b="0" l="0" r="0" t="0"/>
          <a:stretch/>
        </p:blipFill>
        <p:spPr>
          <a:xfrm>
            <a:off x="2794912" y="2082431"/>
            <a:ext cx="6349088" cy="3486031"/>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3" name="Shape 103"/>
        <p:cNvGrpSpPr/>
        <p:nvPr/>
      </p:nvGrpSpPr>
      <p:grpSpPr>
        <a:xfrm>
          <a:off x="0" y="0"/>
          <a:ext cx="0" cy="0"/>
          <a:chOff x="0" y="0"/>
          <a:chExt cx="0" cy="0"/>
        </a:xfrm>
      </p:grpSpPr>
      <p:sp>
        <p:nvSpPr>
          <p:cNvPr id="104" name="Google Shape;104;p2"/>
          <p:cNvSpPr txBox="1"/>
          <p:nvPr>
            <p:ph type="title"/>
          </p:nvPr>
        </p:nvSpPr>
        <p:spPr>
          <a:xfrm>
            <a:off x="1371600" y="685800"/>
            <a:ext cx="9601200" cy="1485900"/>
          </a:xfrm>
          <a:prstGeom prst="rect">
            <a:avLst/>
          </a:prstGeom>
          <a:noFill/>
          <a:ln>
            <a:noFill/>
          </a:ln>
        </p:spPr>
        <p:txBody>
          <a:bodyPr anchorCtr="0" anchor="t" bIns="45700" lIns="91425" spcFirstLastPara="1" rIns="91425" wrap="square" tIns="45700">
            <a:normAutofit/>
          </a:bodyPr>
          <a:lstStyle/>
          <a:p>
            <a:pPr indent="0" lvl="0" marL="0" rtl="0" algn="l">
              <a:lnSpc>
                <a:spcPct val="89000"/>
              </a:lnSpc>
              <a:spcBef>
                <a:spcPts val="0"/>
              </a:spcBef>
              <a:spcAft>
                <a:spcPts val="0"/>
              </a:spcAft>
              <a:buClr>
                <a:schemeClr val="dk2"/>
              </a:buClr>
              <a:buSzPts val="4400"/>
              <a:buFont typeface="Libre Franklin"/>
              <a:buNone/>
            </a:pPr>
            <a:r>
              <a:rPr lang="en-US"/>
              <a:t>Brand Description &amp; Positioning</a:t>
            </a:r>
            <a:br>
              <a:rPr lang="en-US"/>
            </a:br>
            <a:endParaRPr sz="1600"/>
          </a:p>
        </p:txBody>
      </p:sp>
      <p:sp>
        <p:nvSpPr>
          <p:cNvPr id="105" name="Google Shape;105;p2"/>
          <p:cNvSpPr txBox="1"/>
          <p:nvPr>
            <p:ph idx="1" type="body"/>
          </p:nvPr>
        </p:nvSpPr>
        <p:spPr>
          <a:xfrm>
            <a:off x="1371600" y="2286000"/>
            <a:ext cx="9601200" cy="3892062"/>
          </a:xfrm>
          <a:prstGeom prst="rect">
            <a:avLst/>
          </a:prstGeom>
          <a:noFill/>
          <a:ln>
            <a:noFill/>
          </a:ln>
        </p:spPr>
        <p:txBody>
          <a:bodyPr anchorCtr="0" anchor="t" bIns="45700" lIns="91425" spcFirstLastPara="1" rIns="91425" wrap="square" tIns="45700">
            <a:normAutofit/>
          </a:bodyPr>
          <a:lstStyle/>
          <a:p>
            <a:pPr indent="-384048" lvl="0" marL="384048" rtl="0" algn="l">
              <a:lnSpc>
                <a:spcPct val="94000"/>
              </a:lnSpc>
              <a:spcBef>
                <a:spcPts val="0"/>
              </a:spcBef>
              <a:spcAft>
                <a:spcPts val="0"/>
              </a:spcAft>
              <a:buClr>
                <a:schemeClr val="dk2"/>
              </a:buClr>
              <a:buSzPts val="2000"/>
              <a:buChar char="■"/>
            </a:pPr>
            <a:r>
              <a:rPr lang="en-US">
                <a:latin typeface="Times New Roman"/>
                <a:ea typeface="Times New Roman"/>
                <a:cs typeface="Times New Roman"/>
                <a:sym typeface="Times New Roman"/>
              </a:rPr>
              <a:t>The Ford Motor Company is a historical automotive corporation tasked with constructing and providing efficient modes of transportation.  </a:t>
            </a:r>
            <a:endParaRPr/>
          </a:p>
          <a:p>
            <a:pPr indent="-384048" lvl="0" marL="384048" rtl="0" algn="l">
              <a:lnSpc>
                <a:spcPct val="94000"/>
              </a:lnSpc>
              <a:spcBef>
                <a:spcPts val="1200"/>
              </a:spcBef>
              <a:spcAft>
                <a:spcPts val="0"/>
              </a:spcAft>
              <a:buClr>
                <a:schemeClr val="dk2"/>
              </a:buClr>
              <a:buSzPts val="2000"/>
              <a:buChar char="■"/>
            </a:pPr>
            <a:r>
              <a:rPr lang="en-US">
                <a:latin typeface="Times New Roman"/>
                <a:ea typeface="Times New Roman"/>
                <a:cs typeface="Times New Roman"/>
                <a:sym typeface="Times New Roman"/>
              </a:rPr>
              <a:t>The brand’s mission statement is “To drive human progress through freedom of movement”</a:t>
            </a:r>
            <a:endParaRPr/>
          </a:p>
          <a:p>
            <a:pPr indent="-384048" lvl="0" marL="384048" rtl="0" algn="l">
              <a:lnSpc>
                <a:spcPct val="94000"/>
              </a:lnSpc>
              <a:spcBef>
                <a:spcPts val="1200"/>
              </a:spcBef>
              <a:spcAft>
                <a:spcPts val="0"/>
              </a:spcAft>
              <a:buClr>
                <a:schemeClr val="dk2"/>
              </a:buClr>
              <a:buSzPts val="2000"/>
              <a:buChar char="■"/>
            </a:pPr>
            <a:r>
              <a:rPr lang="en-US">
                <a:latin typeface="Times New Roman"/>
                <a:ea typeface="Times New Roman"/>
                <a:cs typeface="Times New Roman"/>
                <a:sym typeface="Times New Roman"/>
              </a:rPr>
              <a:t>The company’s brand positioning statement promotes the foundation as a viable option toward a fuel-efficient choice for automobile buyers through the “Go Further” tag line. </a:t>
            </a:r>
            <a:endParaRPr/>
          </a:p>
          <a:p>
            <a:pPr indent="-257048" lvl="0" marL="384048" rtl="0" algn="l">
              <a:lnSpc>
                <a:spcPct val="94000"/>
              </a:lnSpc>
              <a:spcBef>
                <a:spcPts val="1200"/>
              </a:spcBef>
              <a:spcAft>
                <a:spcPts val="0"/>
              </a:spcAft>
              <a:buClr>
                <a:schemeClr val="dk2"/>
              </a:buClr>
              <a:buSzPts val="2000"/>
              <a:buNone/>
            </a:pPr>
            <a:r>
              <a:t/>
            </a:r>
            <a:endParaRPr/>
          </a:p>
          <a:p>
            <a:pPr indent="-257048" lvl="0" marL="384048" rtl="0" algn="l">
              <a:lnSpc>
                <a:spcPct val="94000"/>
              </a:lnSpc>
              <a:spcBef>
                <a:spcPts val="1200"/>
              </a:spcBef>
              <a:spcAft>
                <a:spcPts val="0"/>
              </a:spcAft>
              <a:buClr>
                <a:schemeClr val="dk2"/>
              </a:buClr>
              <a:buSzPts val="2000"/>
              <a:buNone/>
            </a:pPr>
            <a:r>
              <a:t/>
            </a:r>
            <a:endParaRPr/>
          </a:p>
        </p:txBody>
      </p:sp>
      <p:sp>
        <p:nvSpPr>
          <p:cNvPr id="106" name="Google Shape;106;p2"/>
          <p:cNvSpPr txBox="1"/>
          <p:nvPr/>
        </p:nvSpPr>
        <p:spPr>
          <a:xfrm>
            <a:off x="1723292" y="5058370"/>
            <a:ext cx="8206154" cy="1077218"/>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0" i="0" lang="en-US" sz="1400" u="none" cap="none" strike="noStrike">
                <a:solidFill>
                  <a:schemeClr val="dk1"/>
                </a:solidFill>
                <a:latin typeface="Times New Roman"/>
                <a:ea typeface="Times New Roman"/>
                <a:cs typeface="Times New Roman"/>
                <a:sym typeface="Times New Roman"/>
              </a:rPr>
              <a:t>Company. (n.d.). Retrieved April 5, 2020, from https://corporate.ford.com/company.html</a:t>
            </a:r>
            <a:endParaRPr sz="1400">
              <a:solidFill>
                <a:schemeClr val="dk1"/>
              </a:solidFill>
              <a:latin typeface="Times New Roman"/>
              <a:ea typeface="Times New Roman"/>
              <a:cs typeface="Times New Roman"/>
              <a:sym typeface="Times New Roman"/>
            </a:endParaRPr>
          </a:p>
          <a:p>
            <a:pPr indent="0" lvl="0" marL="0" marR="0" rtl="0" algn="l">
              <a:spcBef>
                <a:spcPts val="0"/>
              </a:spcBef>
              <a:spcAft>
                <a:spcPts val="0"/>
              </a:spcAft>
              <a:buNone/>
            </a:pPr>
            <a:r>
              <a:t/>
            </a:r>
            <a:endParaRPr sz="1400">
              <a:solidFill>
                <a:schemeClr val="dk1"/>
              </a:solidFill>
              <a:latin typeface="Times New Roman"/>
              <a:ea typeface="Times New Roman"/>
              <a:cs typeface="Times New Roman"/>
              <a:sym typeface="Times New Roman"/>
            </a:endParaRPr>
          </a:p>
          <a:p>
            <a:pPr indent="0" lvl="0" marL="0" marR="0" rtl="0" algn="l">
              <a:spcBef>
                <a:spcPts val="0"/>
              </a:spcBef>
              <a:spcAft>
                <a:spcPts val="0"/>
              </a:spcAft>
              <a:buNone/>
            </a:pPr>
            <a:r>
              <a:t/>
            </a:r>
            <a:endParaRPr sz="1800">
              <a:solidFill>
                <a:schemeClr val="dk1"/>
              </a:solidFill>
              <a:latin typeface="Libre Franklin"/>
              <a:ea typeface="Libre Franklin"/>
              <a:cs typeface="Libre Franklin"/>
              <a:sym typeface="Libre Franklin"/>
            </a:endParaRPr>
          </a:p>
          <a:p>
            <a:pPr indent="0" lvl="0" marL="0" marR="0" rtl="0" algn="l">
              <a:spcBef>
                <a:spcPts val="0"/>
              </a:spcBef>
              <a:spcAft>
                <a:spcPts val="0"/>
              </a:spcAft>
              <a:buNone/>
            </a:pPr>
            <a:r>
              <a:rPr lang="en-US" sz="1800">
                <a:solidFill>
                  <a:schemeClr val="dk1"/>
                </a:solidFill>
                <a:latin typeface="Libre Franklin"/>
                <a:ea typeface="Libre Franklin"/>
                <a:cs typeface="Libre Franklin"/>
                <a:sym typeface="Libre Franklin"/>
              </a:rPr>
              <a:t> </a:t>
            </a:r>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1" name="Shape 111"/>
        <p:cNvGrpSpPr/>
        <p:nvPr/>
      </p:nvGrpSpPr>
      <p:grpSpPr>
        <a:xfrm>
          <a:off x="0" y="0"/>
          <a:ext cx="0" cy="0"/>
          <a:chOff x="0" y="0"/>
          <a:chExt cx="0" cy="0"/>
        </a:xfrm>
      </p:grpSpPr>
      <p:sp>
        <p:nvSpPr>
          <p:cNvPr id="112" name="Google Shape;112;p3"/>
          <p:cNvSpPr txBox="1"/>
          <p:nvPr>
            <p:ph type="title"/>
          </p:nvPr>
        </p:nvSpPr>
        <p:spPr>
          <a:xfrm>
            <a:off x="1042988" y="304554"/>
            <a:ext cx="9601200" cy="1485900"/>
          </a:xfrm>
          <a:prstGeom prst="rect">
            <a:avLst/>
          </a:prstGeom>
          <a:noFill/>
          <a:ln>
            <a:noFill/>
          </a:ln>
        </p:spPr>
        <p:txBody>
          <a:bodyPr anchorCtr="0" anchor="t" bIns="45700" lIns="91425" spcFirstLastPara="1" rIns="91425" wrap="square" tIns="45700">
            <a:normAutofit/>
          </a:bodyPr>
          <a:lstStyle/>
          <a:p>
            <a:pPr indent="0" lvl="0" marL="0" rtl="0" algn="l">
              <a:lnSpc>
                <a:spcPct val="89000"/>
              </a:lnSpc>
              <a:spcBef>
                <a:spcPts val="0"/>
              </a:spcBef>
              <a:spcAft>
                <a:spcPts val="0"/>
              </a:spcAft>
              <a:buClr>
                <a:schemeClr val="dk2"/>
              </a:buClr>
              <a:buSzPts val="4400"/>
              <a:buFont typeface="Libre Franklin"/>
              <a:buNone/>
            </a:pPr>
            <a:r>
              <a:rPr lang="en-US"/>
              <a:t>Advertising</a:t>
            </a:r>
            <a:br>
              <a:rPr lang="en-US"/>
            </a:br>
            <a:br>
              <a:rPr lang="en-US" sz="1600"/>
            </a:br>
            <a:endParaRPr sz="1600"/>
          </a:p>
        </p:txBody>
      </p:sp>
      <p:sp>
        <p:nvSpPr>
          <p:cNvPr id="113" name="Google Shape;113;p3"/>
          <p:cNvSpPr txBox="1"/>
          <p:nvPr>
            <p:ph idx="1" type="body"/>
          </p:nvPr>
        </p:nvSpPr>
        <p:spPr>
          <a:xfrm>
            <a:off x="1042988" y="1790453"/>
            <a:ext cx="9601200" cy="3581400"/>
          </a:xfrm>
          <a:prstGeom prst="rect">
            <a:avLst/>
          </a:prstGeom>
          <a:noFill/>
          <a:ln>
            <a:noFill/>
          </a:ln>
        </p:spPr>
        <p:txBody>
          <a:bodyPr anchorCtr="0" anchor="t" bIns="45700" lIns="91425" spcFirstLastPara="1" rIns="91425" wrap="square" tIns="45700">
            <a:normAutofit/>
          </a:bodyPr>
          <a:lstStyle/>
          <a:p>
            <a:pPr indent="-384048" lvl="0" marL="384048" rtl="0" algn="l">
              <a:lnSpc>
                <a:spcPct val="94000"/>
              </a:lnSpc>
              <a:spcBef>
                <a:spcPts val="0"/>
              </a:spcBef>
              <a:spcAft>
                <a:spcPts val="0"/>
              </a:spcAft>
              <a:buClr>
                <a:schemeClr val="dk2"/>
              </a:buClr>
              <a:buSzPts val="2000"/>
              <a:buChar char="■"/>
            </a:pPr>
            <a:r>
              <a:rPr lang="en-US">
                <a:latin typeface="Times New Roman"/>
                <a:ea typeface="Times New Roman"/>
                <a:cs typeface="Times New Roman"/>
                <a:sym typeface="Times New Roman"/>
              </a:rPr>
              <a:t>The one way communication channel operates via television broadcasts, radio, billboards, and online messages that altogether promote an accumulated, informative message to automobile buyers. </a:t>
            </a:r>
            <a:endParaRPr/>
          </a:p>
          <a:p>
            <a:pPr indent="-384048" lvl="0" marL="384048" rtl="0" algn="l">
              <a:lnSpc>
                <a:spcPct val="94000"/>
              </a:lnSpc>
              <a:spcBef>
                <a:spcPts val="1200"/>
              </a:spcBef>
              <a:spcAft>
                <a:spcPts val="0"/>
              </a:spcAft>
              <a:buClr>
                <a:schemeClr val="dk2"/>
              </a:buClr>
              <a:buSzPts val="2000"/>
              <a:buChar char="■"/>
            </a:pPr>
            <a:r>
              <a:rPr lang="en-US">
                <a:latin typeface="Times New Roman"/>
                <a:ea typeface="Times New Roman"/>
                <a:cs typeface="Times New Roman"/>
                <a:sym typeface="Times New Roman"/>
              </a:rPr>
              <a:t>Local communities’ dealerships can afford their own advertisements to reach out to residents within the establishment’s jurisdiction to maintain quality and further improve relationships with the company itself. </a:t>
            </a:r>
            <a:endParaRPr/>
          </a:p>
          <a:p>
            <a:pPr indent="-384048" lvl="0" marL="384048" rtl="0" algn="l">
              <a:lnSpc>
                <a:spcPct val="94000"/>
              </a:lnSpc>
              <a:spcBef>
                <a:spcPts val="1200"/>
              </a:spcBef>
              <a:spcAft>
                <a:spcPts val="0"/>
              </a:spcAft>
              <a:buClr>
                <a:schemeClr val="dk2"/>
              </a:buClr>
              <a:buSzPts val="2000"/>
              <a:buChar char="■"/>
            </a:pPr>
            <a:r>
              <a:rPr lang="en-US">
                <a:latin typeface="Times New Roman"/>
                <a:ea typeface="Times New Roman"/>
                <a:cs typeface="Times New Roman"/>
                <a:sym typeface="Times New Roman"/>
              </a:rPr>
              <a:t>Corporate Ads like the recent “Built Ford Proud” and “Built Ford Tough” initiated the business’ ambition to further acquire and apply future innovations to satisfy drivers. </a:t>
            </a:r>
            <a:endParaRPr/>
          </a:p>
          <a:p>
            <a:pPr indent="-384048" lvl="0" marL="384048" rtl="0" algn="l">
              <a:lnSpc>
                <a:spcPct val="94000"/>
              </a:lnSpc>
              <a:spcBef>
                <a:spcPts val="1200"/>
              </a:spcBef>
              <a:spcAft>
                <a:spcPts val="0"/>
              </a:spcAft>
              <a:buClr>
                <a:schemeClr val="dk2"/>
              </a:buClr>
              <a:buSzPts val="2000"/>
              <a:buChar char="■"/>
            </a:pPr>
            <a:r>
              <a:rPr lang="en-US">
                <a:latin typeface="Times New Roman"/>
                <a:ea typeface="Times New Roman"/>
                <a:cs typeface="Times New Roman"/>
                <a:sym typeface="Times New Roman"/>
              </a:rPr>
              <a:t>The objective is to continuously update existing and potential consumers about the latest developments in the company’s product lines. </a:t>
            </a:r>
            <a:endParaRPr/>
          </a:p>
          <a:p>
            <a:pPr indent="-257048" lvl="0" marL="384048" rtl="0" algn="l">
              <a:lnSpc>
                <a:spcPct val="94000"/>
              </a:lnSpc>
              <a:spcBef>
                <a:spcPts val="1200"/>
              </a:spcBef>
              <a:spcAft>
                <a:spcPts val="0"/>
              </a:spcAft>
              <a:buClr>
                <a:schemeClr val="dk2"/>
              </a:buClr>
              <a:buSzPts val="2000"/>
              <a:buNone/>
            </a:pPr>
            <a:r>
              <a:t/>
            </a:r>
            <a:endParaRPr/>
          </a:p>
          <a:p>
            <a:pPr indent="-257048" lvl="0" marL="384048" rtl="0" algn="l">
              <a:lnSpc>
                <a:spcPct val="94000"/>
              </a:lnSpc>
              <a:spcBef>
                <a:spcPts val="1200"/>
              </a:spcBef>
              <a:spcAft>
                <a:spcPts val="0"/>
              </a:spcAft>
              <a:buClr>
                <a:schemeClr val="dk2"/>
              </a:buClr>
              <a:buSzPts val="2000"/>
              <a:buNone/>
            </a:pPr>
            <a:r>
              <a:t/>
            </a:r>
            <a:endParaRPr/>
          </a:p>
          <a:p>
            <a:pPr indent="-257048" lvl="0" marL="384048" rtl="0" algn="l">
              <a:lnSpc>
                <a:spcPct val="94000"/>
              </a:lnSpc>
              <a:spcBef>
                <a:spcPts val="1200"/>
              </a:spcBef>
              <a:spcAft>
                <a:spcPts val="0"/>
              </a:spcAft>
              <a:buClr>
                <a:schemeClr val="dk2"/>
              </a:buClr>
              <a:buSzPts val="2000"/>
              <a:buNone/>
            </a:pPr>
            <a:r>
              <a:t/>
            </a:r>
            <a:endParaRPr/>
          </a:p>
          <a:p>
            <a:pPr indent="-257048" lvl="0" marL="384048" rtl="0" algn="l">
              <a:lnSpc>
                <a:spcPct val="94000"/>
              </a:lnSpc>
              <a:spcBef>
                <a:spcPts val="1200"/>
              </a:spcBef>
              <a:spcAft>
                <a:spcPts val="0"/>
              </a:spcAft>
              <a:buClr>
                <a:schemeClr val="dk2"/>
              </a:buClr>
              <a:buSzPts val="2000"/>
              <a:buNone/>
            </a:pPr>
            <a:r>
              <a:t/>
            </a:r>
            <a:endParaRPr/>
          </a:p>
          <a:p>
            <a:pPr indent="-257048" lvl="0" marL="384048" rtl="0" algn="l">
              <a:lnSpc>
                <a:spcPct val="94000"/>
              </a:lnSpc>
              <a:spcBef>
                <a:spcPts val="1200"/>
              </a:spcBef>
              <a:spcAft>
                <a:spcPts val="0"/>
              </a:spcAft>
              <a:buClr>
                <a:schemeClr val="dk2"/>
              </a:buClr>
              <a:buSzPts val="2000"/>
              <a:buNone/>
            </a:pPr>
            <a:r>
              <a:t/>
            </a:r>
            <a:endParaRPr/>
          </a:p>
        </p:txBody>
      </p:sp>
      <p:pic>
        <p:nvPicPr>
          <p:cNvPr id="114" name="Google Shape;114;p3"/>
          <p:cNvPicPr preferRelativeResize="0"/>
          <p:nvPr/>
        </p:nvPicPr>
        <p:blipFill rotWithShape="1">
          <a:blip r:embed="rId3">
            <a:alphaModFix/>
          </a:blip>
          <a:srcRect b="0" l="0" r="0" t="0"/>
          <a:stretch/>
        </p:blipFill>
        <p:spPr>
          <a:xfrm>
            <a:off x="6495070" y="4860929"/>
            <a:ext cx="4455856" cy="1903287"/>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8" name="Shape 118"/>
        <p:cNvGrpSpPr/>
        <p:nvPr/>
      </p:nvGrpSpPr>
      <p:grpSpPr>
        <a:xfrm>
          <a:off x="0" y="0"/>
          <a:ext cx="0" cy="0"/>
          <a:chOff x="0" y="0"/>
          <a:chExt cx="0" cy="0"/>
        </a:xfrm>
      </p:grpSpPr>
      <p:sp>
        <p:nvSpPr>
          <p:cNvPr id="119" name="Google Shape;119;p4"/>
          <p:cNvSpPr txBox="1"/>
          <p:nvPr>
            <p:ph type="title"/>
          </p:nvPr>
        </p:nvSpPr>
        <p:spPr>
          <a:xfrm>
            <a:off x="1042988" y="200025"/>
            <a:ext cx="9601200" cy="1485900"/>
          </a:xfrm>
          <a:prstGeom prst="rect">
            <a:avLst/>
          </a:prstGeom>
          <a:noFill/>
          <a:ln>
            <a:noFill/>
          </a:ln>
        </p:spPr>
        <p:txBody>
          <a:bodyPr anchorCtr="0" anchor="t" bIns="45700" lIns="91425" spcFirstLastPara="1" rIns="91425" wrap="square" tIns="45700">
            <a:normAutofit/>
          </a:bodyPr>
          <a:lstStyle/>
          <a:p>
            <a:pPr indent="0" lvl="0" marL="0" rtl="0" algn="l">
              <a:lnSpc>
                <a:spcPct val="89000"/>
              </a:lnSpc>
              <a:spcBef>
                <a:spcPts val="0"/>
              </a:spcBef>
              <a:spcAft>
                <a:spcPts val="0"/>
              </a:spcAft>
              <a:buClr>
                <a:schemeClr val="dk2"/>
              </a:buClr>
              <a:buSzPts val="4400"/>
              <a:buFont typeface="Libre Franklin"/>
              <a:buNone/>
            </a:pPr>
            <a:r>
              <a:rPr lang="en-US"/>
              <a:t>Social Media</a:t>
            </a:r>
            <a:br>
              <a:rPr lang="en-US"/>
            </a:br>
            <a:br>
              <a:rPr lang="en-US" sz="1600"/>
            </a:br>
            <a:endParaRPr sz="1600"/>
          </a:p>
        </p:txBody>
      </p:sp>
      <p:sp>
        <p:nvSpPr>
          <p:cNvPr id="120" name="Google Shape;120;p4"/>
          <p:cNvSpPr txBox="1"/>
          <p:nvPr>
            <p:ph idx="1" type="body"/>
          </p:nvPr>
        </p:nvSpPr>
        <p:spPr>
          <a:xfrm>
            <a:off x="1042988" y="1685925"/>
            <a:ext cx="8705923" cy="3986214"/>
          </a:xfrm>
          <a:prstGeom prst="rect">
            <a:avLst/>
          </a:prstGeom>
          <a:noFill/>
          <a:ln>
            <a:noFill/>
          </a:ln>
        </p:spPr>
        <p:txBody>
          <a:bodyPr anchorCtr="0" anchor="t" bIns="45700" lIns="91425" spcFirstLastPara="1" rIns="91425" wrap="square" tIns="45700">
            <a:normAutofit fontScale="92500" lnSpcReduction="10000"/>
          </a:bodyPr>
          <a:lstStyle/>
          <a:p>
            <a:pPr indent="-384079" lvl="0" marL="384048" rtl="0" algn="l">
              <a:lnSpc>
                <a:spcPct val="94000"/>
              </a:lnSpc>
              <a:spcBef>
                <a:spcPts val="0"/>
              </a:spcBef>
              <a:spcAft>
                <a:spcPts val="0"/>
              </a:spcAft>
              <a:buClr>
                <a:schemeClr val="dk2"/>
              </a:buClr>
              <a:buSzPct val="100000"/>
              <a:buChar char="■"/>
            </a:pPr>
            <a:r>
              <a:rPr lang="en-US" sz="2100">
                <a:latin typeface="Times New Roman"/>
                <a:ea typeface="Times New Roman"/>
                <a:cs typeface="Times New Roman"/>
                <a:sym typeface="Times New Roman"/>
              </a:rPr>
              <a:t>The company’s Facebook page grants access to featured sneak peaks in addition to video interviews with the design team and chief engineer regarding current projects. </a:t>
            </a:r>
            <a:endParaRPr/>
          </a:p>
          <a:p>
            <a:pPr indent="-384079" lvl="0" marL="384048" rtl="0" algn="l">
              <a:lnSpc>
                <a:spcPct val="94000"/>
              </a:lnSpc>
              <a:spcBef>
                <a:spcPts val="1200"/>
              </a:spcBef>
              <a:spcAft>
                <a:spcPts val="0"/>
              </a:spcAft>
              <a:buClr>
                <a:schemeClr val="dk2"/>
              </a:buClr>
              <a:buSzPct val="100000"/>
              <a:buChar char="■"/>
            </a:pPr>
            <a:r>
              <a:rPr lang="en-US" sz="2100">
                <a:latin typeface="Times New Roman"/>
                <a:ea typeface="Times New Roman"/>
                <a:cs typeface="Times New Roman"/>
                <a:sym typeface="Times New Roman"/>
              </a:rPr>
              <a:t>The two-way communication channel allows officials to interact with consumers by spotlighting their testimonies, experiences, and</a:t>
            </a:r>
            <a:r>
              <a:rPr lang="en-US" sz="2100"/>
              <a:t> </a:t>
            </a:r>
            <a:r>
              <a:rPr lang="en-US" sz="2100">
                <a:latin typeface="Times New Roman"/>
                <a:ea typeface="Times New Roman"/>
                <a:cs typeface="Times New Roman"/>
                <a:sym typeface="Times New Roman"/>
              </a:rPr>
              <a:t>reward programs based on demonstrated interests. </a:t>
            </a:r>
            <a:endParaRPr/>
          </a:p>
          <a:p>
            <a:pPr indent="-384079" lvl="0" marL="384048" rtl="0" algn="l">
              <a:lnSpc>
                <a:spcPct val="94000"/>
              </a:lnSpc>
              <a:spcBef>
                <a:spcPts val="1200"/>
              </a:spcBef>
              <a:spcAft>
                <a:spcPts val="0"/>
              </a:spcAft>
              <a:buClr>
                <a:schemeClr val="dk2"/>
              </a:buClr>
              <a:buSzPct val="100000"/>
              <a:buChar char="■"/>
            </a:pPr>
            <a:r>
              <a:rPr lang="en-US" sz="2100">
                <a:latin typeface="Times New Roman"/>
                <a:ea typeface="Times New Roman"/>
                <a:cs typeface="Times New Roman"/>
                <a:sym typeface="Times New Roman"/>
              </a:rPr>
              <a:t>For instance, Ford recruited 100 people to drive the Ford Fiesta up to six months while paying for their gas and car insurance through an initiated program entitled the “Fiesta Movement” in 2009. As a result, the module generated 6.2 million views on YouTube in conjunction with 750,000 views via Flickr and 40 million Twitter impressions. </a:t>
            </a:r>
            <a:endParaRPr/>
          </a:p>
          <a:p>
            <a:pPr indent="-384079" lvl="0" marL="384048" rtl="0" algn="l">
              <a:lnSpc>
                <a:spcPct val="94000"/>
              </a:lnSpc>
              <a:spcBef>
                <a:spcPts val="1200"/>
              </a:spcBef>
              <a:spcAft>
                <a:spcPts val="0"/>
              </a:spcAft>
              <a:buClr>
                <a:schemeClr val="dk2"/>
              </a:buClr>
              <a:buSzPct val="100000"/>
              <a:buChar char="■"/>
            </a:pPr>
            <a:r>
              <a:rPr lang="en-US" sz="2100">
                <a:latin typeface="Times New Roman"/>
                <a:ea typeface="Times New Roman"/>
                <a:cs typeface="Times New Roman"/>
                <a:sym typeface="Times New Roman"/>
              </a:rPr>
              <a:t>The channel’s primary objective is to establish an inclusive community among mutual owners, non-owners, and young prestigious individuals where all of them can gain further insight into the foundation’s ideal developments. </a:t>
            </a:r>
            <a:endParaRPr sz="2100"/>
          </a:p>
          <a:p>
            <a:pPr indent="-266573" lvl="0" marL="384048" rtl="0" algn="l">
              <a:lnSpc>
                <a:spcPct val="94000"/>
              </a:lnSpc>
              <a:spcBef>
                <a:spcPts val="1200"/>
              </a:spcBef>
              <a:spcAft>
                <a:spcPts val="0"/>
              </a:spcAft>
              <a:buClr>
                <a:schemeClr val="dk2"/>
              </a:buClr>
              <a:buSzPct val="100000"/>
              <a:buNone/>
            </a:pPr>
            <a:r>
              <a:t/>
            </a:r>
            <a:endParaRPr/>
          </a:p>
          <a:p>
            <a:pPr indent="-266573" lvl="0" marL="384048" rtl="0" algn="l">
              <a:lnSpc>
                <a:spcPct val="94000"/>
              </a:lnSpc>
              <a:spcBef>
                <a:spcPts val="1200"/>
              </a:spcBef>
              <a:spcAft>
                <a:spcPts val="0"/>
              </a:spcAft>
              <a:buClr>
                <a:schemeClr val="dk2"/>
              </a:buClr>
              <a:buSzPct val="100000"/>
              <a:buNone/>
            </a:pPr>
            <a:r>
              <a:t/>
            </a:r>
            <a:endParaRPr/>
          </a:p>
          <a:p>
            <a:pPr indent="-266573" lvl="0" marL="384048" rtl="0" algn="l">
              <a:lnSpc>
                <a:spcPct val="94000"/>
              </a:lnSpc>
              <a:spcBef>
                <a:spcPts val="1200"/>
              </a:spcBef>
              <a:spcAft>
                <a:spcPts val="0"/>
              </a:spcAft>
              <a:buClr>
                <a:schemeClr val="dk2"/>
              </a:buClr>
              <a:buSzPct val="100000"/>
              <a:buNone/>
            </a:pPr>
            <a:r>
              <a:t/>
            </a:r>
            <a:endParaRPr/>
          </a:p>
          <a:p>
            <a:pPr indent="0" lvl="0" marL="0" rtl="0" algn="l">
              <a:lnSpc>
                <a:spcPct val="94000"/>
              </a:lnSpc>
              <a:spcBef>
                <a:spcPts val="1200"/>
              </a:spcBef>
              <a:spcAft>
                <a:spcPts val="0"/>
              </a:spcAft>
              <a:buClr>
                <a:schemeClr val="dk2"/>
              </a:buClr>
              <a:buSzPct val="100000"/>
              <a:buNone/>
            </a:pPr>
            <a:r>
              <a:t/>
            </a:r>
            <a:endParaRPr/>
          </a:p>
        </p:txBody>
      </p:sp>
      <p:sp>
        <p:nvSpPr>
          <p:cNvPr id="121" name="Google Shape;121;p4"/>
          <p:cNvSpPr txBox="1"/>
          <p:nvPr/>
        </p:nvSpPr>
        <p:spPr>
          <a:xfrm>
            <a:off x="1500188" y="6251772"/>
            <a:ext cx="9286875" cy="276999"/>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200">
                <a:solidFill>
                  <a:schemeClr val="dk1"/>
                </a:solidFill>
                <a:latin typeface="Times New Roman"/>
                <a:ea typeface="Times New Roman"/>
                <a:cs typeface="Times New Roman"/>
                <a:sym typeface="Times New Roman"/>
              </a:rPr>
              <a:t>Fell, J. (2013, February 19). 3 Social Media Lessons from Ford. Retrieved April 5, 2020, from </a:t>
            </a:r>
            <a:r>
              <a:rPr lang="en-US" sz="1200" u="sng">
                <a:solidFill>
                  <a:schemeClr val="dk1"/>
                </a:solidFill>
                <a:latin typeface="Times New Roman"/>
                <a:ea typeface="Times New Roman"/>
                <a:cs typeface="Times New Roman"/>
                <a:sym typeface="Times New Roman"/>
                <a:hlinkClick r:id="rId3">
                  <a:extLst>
                    <a:ext uri="{A12FA001-AC4F-418D-AE19-62706E023703}">
                      <ahyp:hlinkClr val="tx"/>
                    </a:ext>
                  </a:extLst>
                </a:hlinkClick>
              </a:rPr>
              <a:t>https://www.entrepreneur.com/article/225861</a:t>
            </a:r>
            <a:r>
              <a:rPr lang="en-US" sz="1200">
                <a:solidFill>
                  <a:schemeClr val="dk1"/>
                </a:solidFill>
                <a:latin typeface="Times New Roman"/>
                <a:ea typeface="Times New Roman"/>
                <a:cs typeface="Times New Roman"/>
                <a:sym typeface="Times New Roman"/>
              </a:rPr>
              <a:t> </a:t>
            </a:r>
            <a:endParaRPr/>
          </a:p>
        </p:txBody>
      </p:sp>
      <p:pic>
        <p:nvPicPr>
          <p:cNvPr id="122" name="Google Shape;122;p4"/>
          <p:cNvPicPr preferRelativeResize="0"/>
          <p:nvPr/>
        </p:nvPicPr>
        <p:blipFill rotWithShape="1">
          <a:blip r:embed="rId4">
            <a:alphaModFix/>
          </a:blip>
          <a:srcRect b="0" l="0" r="0" t="0"/>
          <a:stretch/>
        </p:blipFill>
        <p:spPr>
          <a:xfrm>
            <a:off x="9913204" y="1212681"/>
            <a:ext cx="2059479" cy="4459458"/>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7" name="Shape 127"/>
        <p:cNvGrpSpPr/>
        <p:nvPr/>
      </p:nvGrpSpPr>
      <p:grpSpPr>
        <a:xfrm>
          <a:off x="0" y="0"/>
          <a:ext cx="0" cy="0"/>
          <a:chOff x="0" y="0"/>
          <a:chExt cx="0" cy="0"/>
        </a:xfrm>
      </p:grpSpPr>
      <p:sp>
        <p:nvSpPr>
          <p:cNvPr id="128" name="Google Shape;128;p5"/>
          <p:cNvSpPr txBox="1"/>
          <p:nvPr>
            <p:ph type="title"/>
          </p:nvPr>
        </p:nvSpPr>
        <p:spPr>
          <a:xfrm>
            <a:off x="1057275" y="95050"/>
            <a:ext cx="10365691" cy="1485900"/>
          </a:xfrm>
          <a:prstGeom prst="rect">
            <a:avLst/>
          </a:prstGeom>
          <a:noFill/>
          <a:ln>
            <a:noFill/>
          </a:ln>
        </p:spPr>
        <p:txBody>
          <a:bodyPr anchorCtr="0" anchor="t" bIns="45700" lIns="91425" spcFirstLastPara="1" rIns="91425" wrap="square" tIns="45700">
            <a:normAutofit/>
          </a:bodyPr>
          <a:lstStyle/>
          <a:p>
            <a:pPr indent="0" lvl="0" marL="0" rtl="0" algn="l">
              <a:lnSpc>
                <a:spcPct val="89000"/>
              </a:lnSpc>
              <a:spcBef>
                <a:spcPts val="0"/>
              </a:spcBef>
              <a:spcAft>
                <a:spcPts val="0"/>
              </a:spcAft>
              <a:buClr>
                <a:schemeClr val="dk2"/>
              </a:buClr>
              <a:buSzPts val="4400"/>
              <a:buFont typeface="Libre Franklin"/>
              <a:buNone/>
            </a:pPr>
            <a:r>
              <a:rPr lang="en-US"/>
              <a:t>Public Relations</a:t>
            </a:r>
            <a:br>
              <a:rPr lang="en-US"/>
            </a:br>
            <a:br>
              <a:rPr lang="en-US" sz="1600"/>
            </a:br>
            <a:endParaRPr sz="1600"/>
          </a:p>
        </p:txBody>
      </p:sp>
      <p:sp>
        <p:nvSpPr>
          <p:cNvPr id="129" name="Google Shape;129;p5"/>
          <p:cNvSpPr txBox="1"/>
          <p:nvPr>
            <p:ph idx="1" type="body"/>
          </p:nvPr>
        </p:nvSpPr>
        <p:spPr>
          <a:xfrm>
            <a:off x="1057274" y="1580950"/>
            <a:ext cx="10365691" cy="4529797"/>
          </a:xfrm>
          <a:prstGeom prst="rect">
            <a:avLst/>
          </a:prstGeom>
          <a:noFill/>
          <a:ln>
            <a:noFill/>
          </a:ln>
        </p:spPr>
        <p:txBody>
          <a:bodyPr anchorCtr="0" anchor="t" bIns="45700" lIns="91425" spcFirstLastPara="1" rIns="91425" wrap="square" tIns="45700">
            <a:normAutofit fontScale="85000" lnSpcReduction="20000"/>
          </a:bodyPr>
          <a:lstStyle/>
          <a:p>
            <a:pPr indent="-384048" lvl="0" marL="384048" rtl="0" algn="l">
              <a:lnSpc>
                <a:spcPct val="94000"/>
              </a:lnSpc>
              <a:spcBef>
                <a:spcPts val="0"/>
              </a:spcBef>
              <a:spcAft>
                <a:spcPts val="0"/>
              </a:spcAft>
              <a:buClr>
                <a:schemeClr val="dk2"/>
              </a:buClr>
              <a:buSzPct val="100000"/>
              <a:buChar char="■"/>
            </a:pPr>
            <a:r>
              <a:rPr lang="en-US">
                <a:latin typeface="Times New Roman"/>
                <a:ea typeface="Times New Roman"/>
                <a:cs typeface="Times New Roman"/>
                <a:sym typeface="Times New Roman"/>
              </a:rPr>
              <a:t>The process involves a one-way communication to relay necessary information relevant to product lines, franchises, and divisional programs.</a:t>
            </a:r>
            <a:endParaRPr/>
          </a:p>
          <a:p>
            <a:pPr indent="-384048" lvl="0" marL="384048" rtl="0" algn="l">
              <a:lnSpc>
                <a:spcPct val="94000"/>
              </a:lnSpc>
              <a:spcBef>
                <a:spcPts val="1200"/>
              </a:spcBef>
              <a:spcAft>
                <a:spcPts val="0"/>
              </a:spcAft>
              <a:buClr>
                <a:schemeClr val="dk2"/>
              </a:buClr>
              <a:buSzPct val="100000"/>
              <a:buChar char="■"/>
            </a:pPr>
            <a:r>
              <a:rPr lang="en-US">
                <a:latin typeface="Times New Roman"/>
                <a:ea typeface="Times New Roman"/>
                <a:cs typeface="Times New Roman"/>
                <a:sym typeface="Times New Roman"/>
              </a:rPr>
              <a:t>Ford Field, home of the Detroit Lions, projects a sponsored brand association with fans, owners, and local communities alike due to its naming rights. Through this foundation, the company can establish a presence among publicly sanctioned events. </a:t>
            </a:r>
            <a:endParaRPr/>
          </a:p>
          <a:p>
            <a:pPr indent="-384048" lvl="0" marL="384048" rtl="0" algn="l">
              <a:lnSpc>
                <a:spcPct val="94000"/>
              </a:lnSpc>
              <a:spcBef>
                <a:spcPts val="1200"/>
              </a:spcBef>
              <a:spcAft>
                <a:spcPts val="0"/>
              </a:spcAft>
              <a:buClr>
                <a:schemeClr val="dk2"/>
              </a:buClr>
              <a:buSzPct val="100000"/>
              <a:buChar char="■"/>
            </a:pPr>
            <a:r>
              <a:rPr lang="en-US">
                <a:latin typeface="Times New Roman"/>
                <a:ea typeface="Times New Roman"/>
                <a:cs typeface="Times New Roman"/>
                <a:sym typeface="Times New Roman"/>
              </a:rPr>
              <a:t>The company can also lead a campaign by emphasizing events, announcements, partnerships, and model reveals that easily appeal to a target audience of motorsport enthusiasts. For instance…</a:t>
            </a:r>
            <a:endParaRPr/>
          </a:p>
          <a:p>
            <a:pPr indent="-384048" lvl="1" marL="914400" rtl="0" algn="l">
              <a:lnSpc>
                <a:spcPct val="94000"/>
              </a:lnSpc>
              <a:spcBef>
                <a:spcPts val="700"/>
              </a:spcBef>
              <a:spcAft>
                <a:spcPts val="0"/>
              </a:spcAft>
              <a:buClr>
                <a:schemeClr val="dk2"/>
              </a:buClr>
              <a:buSzPct val="100000"/>
              <a:buFont typeface="Noto Sans Symbols"/>
              <a:buChar char="⮚"/>
            </a:pPr>
            <a:r>
              <a:rPr i="0" lang="en-US">
                <a:latin typeface="Times New Roman"/>
                <a:ea typeface="Times New Roman"/>
                <a:cs typeface="Times New Roman"/>
                <a:sym typeface="Times New Roman"/>
              </a:rPr>
              <a:t>Steve McQueen’s 1968’ GT350 Bullitt mustang was remodified and unveiled to commemorate the 50</a:t>
            </a:r>
            <a:r>
              <a:rPr baseline="30000" i="0" lang="en-US">
                <a:latin typeface="Times New Roman"/>
                <a:ea typeface="Times New Roman"/>
                <a:cs typeface="Times New Roman"/>
                <a:sym typeface="Times New Roman"/>
              </a:rPr>
              <a:t>th</a:t>
            </a:r>
            <a:r>
              <a:rPr i="0" lang="en-US">
                <a:latin typeface="Times New Roman"/>
                <a:ea typeface="Times New Roman"/>
                <a:cs typeface="Times New Roman"/>
                <a:sym typeface="Times New Roman"/>
              </a:rPr>
              <a:t> anniversary of iconic car at the 2018 Detroit Auto Show. </a:t>
            </a:r>
            <a:endParaRPr/>
          </a:p>
          <a:p>
            <a:pPr indent="-384048" lvl="1" marL="914400" rtl="0" algn="l">
              <a:lnSpc>
                <a:spcPct val="94000"/>
              </a:lnSpc>
              <a:spcBef>
                <a:spcPts val="700"/>
              </a:spcBef>
              <a:spcAft>
                <a:spcPts val="0"/>
              </a:spcAft>
              <a:buClr>
                <a:schemeClr val="dk2"/>
              </a:buClr>
              <a:buSzPct val="100000"/>
              <a:buFont typeface="Noto Sans Symbols"/>
              <a:buChar char="⮚"/>
            </a:pPr>
            <a:r>
              <a:rPr i="0" lang="en-US">
                <a:latin typeface="Times New Roman"/>
                <a:ea typeface="Times New Roman"/>
                <a:cs typeface="Times New Roman"/>
                <a:sym typeface="Times New Roman"/>
              </a:rPr>
              <a:t>The company’s long-term partnership with Shelby American Inc. maintains an output of mustangs and raptor trucks. </a:t>
            </a:r>
            <a:endParaRPr/>
          </a:p>
          <a:p>
            <a:pPr indent="-384048" lvl="1" marL="914400" rtl="0" algn="l">
              <a:lnSpc>
                <a:spcPct val="94000"/>
              </a:lnSpc>
              <a:spcBef>
                <a:spcPts val="700"/>
              </a:spcBef>
              <a:spcAft>
                <a:spcPts val="0"/>
              </a:spcAft>
              <a:buClr>
                <a:schemeClr val="dk2"/>
              </a:buClr>
              <a:buSzPct val="100000"/>
              <a:buFont typeface="Noto Sans Symbols"/>
              <a:buChar char="⮚"/>
            </a:pPr>
            <a:r>
              <a:rPr i="0" lang="en-US">
                <a:latin typeface="Times New Roman"/>
                <a:ea typeface="Times New Roman"/>
                <a:cs typeface="Times New Roman"/>
                <a:sym typeface="Times New Roman"/>
              </a:rPr>
              <a:t>Recruiting the best online gamers across Europe to compete for the company’s first virtual eSports racing team. </a:t>
            </a:r>
            <a:endParaRPr/>
          </a:p>
          <a:p>
            <a:pPr indent="-384048" lvl="1" marL="914400" rtl="0" algn="l">
              <a:lnSpc>
                <a:spcPct val="94000"/>
              </a:lnSpc>
              <a:spcBef>
                <a:spcPts val="700"/>
              </a:spcBef>
              <a:spcAft>
                <a:spcPts val="0"/>
              </a:spcAft>
              <a:buClr>
                <a:schemeClr val="dk2"/>
              </a:buClr>
              <a:buSzPct val="100000"/>
              <a:buFont typeface="Noto Sans Symbols"/>
              <a:buChar char="⮚"/>
            </a:pPr>
            <a:r>
              <a:rPr i="0" lang="en-US">
                <a:latin typeface="Times New Roman"/>
                <a:ea typeface="Times New Roman"/>
                <a:cs typeface="Times New Roman"/>
                <a:sym typeface="Times New Roman"/>
              </a:rPr>
              <a:t>The recent motion picture release of “Ford v. Ferrari” entertains and educates millennial audiences, who have grown adapted to sustainable engineering at this point, the company’s roots in motorsports. </a:t>
            </a:r>
            <a:endParaRPr/>
          </a:p>
          <a:p>
            <a:pPr indent="-384048" lvl="0" marL="384048" rtl="0" algn="l">
              <a:lnSpc>
                <a:spcPct val="94000"/>
              </a:lnSpc>
              <a:spcBef>
                <a:spcPts val="1200"/>
              </a:spcBef>
              <a:spcAft>
                <a:spcPts val="0"/>
              </a:spcAft>
              <a:buClr>
                <a:schemeClr val="dk2"/>
              </a:buClr>
              <a:buSzPct val="100000"/>
              <a:buChar char="■"/>
            </a:pPr>
            <a:r>
              <a:rPr lang="en-US">
                <a:latin typeface="Times New Roman"/>
                <a:ea typeface="Times New Roman"/>
                <a:cs typeface="Times New Roman"/>
                <a:sym typeface="Times New Roman"/>
              </a:rPr>
              <a:t>The channel’s objective is to promote a conceptualized image of speed and style in association with the motorsport segment as a way to adapt the millennial generation. </a:t>
            </a:r>
            <a:endParaRPr/>
          </a:p>
          <a:p>
            <a:pPr indent="-276098" lvl="0" marL="384048" rtl="0" algn="l">
              <a:lnSpc>
                <a:spcPct val="94000"/>
              </a:lnSpc>
              <a:spcBef>
                <a:spcPts val="1200"/>
              </a:spcBef>
              <a:spcAft>
                <a:spcPts val="0"/>
              </a:spcAft>
              <a:buClr>
                <a:schemeClr val="dk2"/>
              </a:buClr>
              <a:buSzPct val="100000"/>
              <a:buNone/>
            </a:pPr>
            <a:r>
              <a:t/>
            </a:r>
            <a:endParaRPr i="0">
              <a:latin typeface="Times New Roman"/>
              <a:ea typeface="Times New Roman"/>
              <a:cs typeface="Times New Roman"/>
              <a:sym typeface="Times New Roman"/>
            </a:endParaRPr>
          </a:p>
        </p:txBody>
      </p:sp>
      <p:sp>
        <p:nvSpPr>
          <p:cNvPr id="130" name="Google Shape;130;p5"/>
          <p:cNvSpPr txBox="1"/>
          <p:nvPr/>
        </p:nvSpPr>
        <p:spPr>
          <a:xfrm>
            <a:off x="1386108" y="6008757"/>
            <a:ext cx="9601200" cy="1200329"/>
          </a:xfrm>
          <a:prstGeom prst="rect">
            <a:avLst/>
          </a:prstGeom>
          <a:noFill/>
          <a:ln>
            <a:noFill/>
          </a:ln>
        </p:spPr>
        <p:txBody>
          <a:bodyPr anchorCtr="0" anchor="t" bIns="45700" lIns="91425" spcFirstLastPara="1" rIns="91425" wrap="square" tIns="45700">
            <a:spAutoFit/>
          </a:bodyPr>
          <a:lstStyle/>
          <a:p>
            <a:pPr indent="-171450" lvl="0" marL="171450" marR="0" rtl="0" algn="l">
              <a:spcBef>
                <a:spcPts val="0"/>
              </a:spcBef>
              <a:spcAft>
                <a:spcPts val="0"/>
              </a:spcAft>
              <a:buClr>
                <a:schemeClr val="dk1"/>
              </a:buClr>
              <a:buSzPts val="1200"/>
              <a:buFont typeface="Courier New"/>
              <a:buChar char="o"/>
            </a:pPr>
            <a:r>
              <a:rPr lang="en-US" sz="1200">
                <a:solidFill>
                  <a:schemeClr val="dk1"/>
                </a:solidFill>
                <a:latin typeface="Times New Roman"/>
                <a:ea typeface="Times New Roman"/>
                <a:cs typeface="Times New Roman"/>
                <a:sym typeface="Times New Roman"/>
              </a:rPr>
              <a:t>N/A. (2019, August 9). FORD GETS SERIOUS ABOUT GAMING, LAUNCHES MOTOR RACING TEAMS TO COMPETE IN INCREASINGLY POPULAR WORLD OF ESPORTS. Retrieved from </a:t>
            </a:r>
            <a:r>
              <a:rPr lang="en-US" sz="1200" u="sng">
                <a:solidFill>
                  <a:schemeClr val="dk1"/>
                </a:solidFill>
                <a:latin typeface="Times New Roman"/>
                <a:ea typeface="Times New Roman"/>
                <a:cs typeface="Times New Roman"/>
                <a:sym typeface="Times New Roman"/>
                <a:hlinkClick r:id="rId3">
                  <a:extLst>
                    <a:ext uri="{A12FA001-AC4F-418D-AE19-62706E023703}">
                      <ahyp:hlinkClr val="tx"/>
                    </a:ext>
                  </a:extLst>
                </a:hlinkClick>
              </a:rPr>
              <a:t>https://media.ford.com/content/fordmedia/feu/it/it/news/2019/08/19/Gamescom2019.html</a:t>
            </a:r>
            <a:r>
              <a:rPr lang="en-US" sz="1200">
                <a:solidFill>
                  <a:schemeClr val="dk1"/>
                </a:solidFill>
                <a:latin typeface="Times New Roman"/>
                <a:ea typeface="Times New Roman"/>
                <a:cs typeface="Times New Roman"/>
                <a:sym typeface="Times New Roman"/>
              </a:rPr>
              <a:t> </a:t>
            </a:r>
            <a:endParaRPr/>
          </a:p>
          <a:p>
            <a:pPr indent="-171450" lvl="0" marL="171450" marR="0" rtl="0" algn="l">
              <a:spcBef>
                <a:spcPts val="0"/>
              </a:spcBef>
              <a:spcAft>
                <a:spcPts val="0"/>
              </a:spcAft>
              <a:buClr>
                <a:schemeClr val="dk1"/>
              </a:buClr>
              <a:buSzPts val="1200"/>
              <a:buFont typeface="Courier New"/>
              <a:buChar char="o"/>
            </a:pPr>
            <a:r>
              <a:rPr lang="en-US" sz="1200">
                <a:solidFill>
                  <a:schemeClr val="dk1"/>
                </a:solidFill>
                <a:latin typeface="Times New Roman"/>
                <a:ea typeface="Times New Roman"/>
                <a:cs typeface="Times New Roman"/>
                <a:sym typeface="Times New Roman"/>
              </a:rPr>
              <a:t>DeBord, M. (2018, January 14). Ford just unveiled a Mustang that references a legendary movie car chase starring Steve McQueen. Retrieved April 5, 2020, from </a:t>
            </a:r>
            <a:r>
              <a:rPr lang="en-US" sz="1200" u="sng">
                <a:solidFill>
                  <a:schemeClr val="dk1"/>
                </a:solidFill>
                <a:latin typeface="Times New Roman"/>
                <a:ea typeface="Times New Roman"/>
                <a:cs typeface="Times New Roman"/>
                <a:sym typeface="Times New Roman"/>
                <a:hlinkClick r:id="rId4">
                  <a:extLst>
                    <a:ext uri="{A12FA001-AC4F-418D-AE19-62706E023703}">
                      <ahyp:hlinkClr val="tx"/>
                    </a:ext>
                  </a:extLst>
                </a:hlinkClick>
              </a:rPr>
              <a:t>https://www.businessinsider.com/ford-mustang-bullitt-mustang-detroit-auto-show-2018-2018-1</a:t>
            </a:r>
            <a:r>
              <a:rPr lang="en-US" sz="1200">
                <a:solidFill>
                  <a:schemeClr val="dk1"/>
                </a:solidFill>
                <a:latin typeface="Times New Roman"/>
                <a:ea typeface="Times New Roman"/>
                <a:cs typeface="Times New Roman"/>
                <a:sym typeface="Times New Roman"/>
              </a:rPr>
              <a:t> </a:t>
            </a:r>
            <a:endParaRPr/>
          </a:p>
          <a:p>
            <a:pPr indent="0" lvl="0" marL="0" marR="0" rtl="0" algn="l">
              <a:spcBef>
                <a:spcPts val="0"/>
              </a:spcBef>
              <a:spcAft>
                <a:spcPts val="0"/>
              </a:spcAft>
              <a:buNone/>
            </a:pPr>
            <a:r>
              <a:t/>
            </a:r>
            <a:endParaRPr sz="1200">
              <a:solidFill>
                <a:schemeClr val="dk1"/>
              </a:solidFill>
              <a:latin typeface="Times New Roman"/>
              <a:ea typeface="Times New Roman"/>
              <a:cs typeface="Times New Roman"/>
              <a:sym typeface="Times New Roman"/>
            </a:endParaRPr>
          </a:p>
          <a:p>
            <a:pPr indent="0" lvl="0" marL="0" marR="0" rtl="0" algn="l">
              <a:spcBef>
                <a:spcPts val="0"/>
              </a:spcBef>
              <a:spcAft>
                <a:spcPts val="0"/>
              </a:spcAft>
              <a:buNone/>
            </a:pPr>
            <a:r>
              <a:t/>
            </a:r>
            <a:endParaRPr sz="1200">
              <a:solidFill>
                <a:schemeClr val="dk1"/>
              </a:solidFill>
              <a:latin typeface="Times New Roman"/>
              <a:ea typeface="Times New Roman"/>
              <a:cs typeface="Times New Roman"/>
              <a:sym typeface="Times New Roman"/>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4" name="Shape 134"/>
        <p:cNvGrpSpPr/>
        <p:nvPr/>
      </p:nvGrpSpPr>
      <p:grpSpPr>
        <a:xfrm>
          <a:off x="0" y="0"/>
          <a:ext cx="0" cy="0"/>
          <a:chOff x="0" y="0"/>
          <a:chExt cx="0" cy="0"/>
        </a:xfrm>
      </p:grpSpPr>
      <p:sp>
        <p:nvSpPr>
          <p:cNvPr id="135" name="Google Shape;135;p6"/>
          <p:cNvSpPr txBox="1"/>
          <p:nvPr>
            <p:ph type="title"/>
          </p:nvPr>
        </p:nvSpPr>
        <p:spPr>
          <a:xfrm>
            <a:off x="1017290" y="175846"/>
            <a:ext cx="9601200" cy="1485900"/>
          </a:xfrm>
          <a:prstGeom prst="rect">
            <a:avLst/>
          </a:prstGeom>
          <a:noFill/>
          <a:ln>
            <a:noFill/>
          </a:ln>
        </p:spPr>
        <p:txBody>
          <a:bodyPr anchorCtr="0" anchor="t" bIns="45700" lIns="91425" spcFirstLastPara="1" rIns="91425" wrap="square" tIns="45700">
            <a:normAutofit/>
          </a:bodyPr>
          <a:lstStyle/>
          <a:p>
            <a:pPr indent="0" lvl="0" marL="0" rtl="0" algn="l">
              <a:lnSpc>
                <a:spcPct val="89000"/>
              </a:lnSpc>
              <a:spcBef>
                <a:spcPts val="0"/>
              </a:spcBef>
              <a:spcAft>
                <a:spcPts val="0"/>
              </a:spcAft>
              <a:buClr>
                <a:schemeClr val="dk2"/>
              </a:buClr>
              <a:buSzPts val="4400"/>
              <a:buFont typeface="Libre Franklin"/>
              <a:buNone/>
            </a:pPr>
            <a:r>
              <a:rPr lang="en-US"/>
              <a:t>Direct Selling</a:t>
            </a:r>
            <a:br>
              <a:rPr lang="en-US"/>
            </a:br>
            <a:br>
              <a:rPr lang="en-US" sz="1600"/>
            </a:br>
            <a:endParaRPr sz="1600"/>
          </a:p>
        </p:txBody>
      </p:sp>
      <p:sp>
        <p:nvSpPr>
          <p:cNvPr id="136" name="Google Shape;136;p6"/>
          <p:cNvSpPr txBox="1"/>
          <p:nvPr>
            <p:ph idx="1" type="body"/>
          </p:nvPr>
        </p:nvSpPr>
        <p:spPr>
          <a:xfrm>
            <a:off x="1017290" y="1661746"/>
            <a:ext cx="9601200" cy="3843338"/>
          </a:xfrm>
          <a:prstGeom prst="rect">
            <a:avLst/>
          </a:prstGeom>
          <a:noFill/>
          <a:ln>
            <a:noFill/>
          </a:ln>
        </p:spPr>
        <p:txBody>
          <a:bodyPr anchorCtr="0" anchor="t" bIns="45700" lIns="91425" spcFirstLastPara="1" rIns="91425" wrap="square" tIns="45700">
            <a:normAutofit/>
          </a:bodyPr>
          <a:lstStyle/>
          <a:p>
            <a:pPr indent="-384048" lvl="0" marL="384048" rtl="0" algn="l">
              <a:lnSpc>
                <a:spcPct val="94000"/>
              </a:lnSpc>
              <a:spcBef>
                <a:spcPts val="0"/>
              </a:spcBef>
              <a:spcAft>
                <a:spcPts val="0"/>
              </a:spcAft>
              <a:buClr>
                <a:schemeClr val="dk2"/>
              </a:buClr>
              <a:buSzPts val="2000"/>
              <a:buChar char="■"/>
            </a:pPr>
            <a:r>
              <a:rPr lang="en-US">
                <a:latin typeface="Times New Roman"/>
                <a:ea typeface="Times New Roman"/>
                <a:cs typeface="Times New Roman"/>
                <a:sym typeface="Times New Roman"/>
              </a:rPr>
              <a:t>The channel projects a two way communication grid between prospective consumers, corporate partners, and the company’s appointed field agents to help interconnect the quality of Ford vehicles with their needs. </a:t>
            </a:r>
            <a:endParaRPr/>
          </a:p>
          <a:p>
            <a:pPr indent="-384048" lvl="0" marL="384048" rtl="0" algn="l">
              <a:lnSpc>
                <a:spcPct val="94000"/>
              </a:lnSpc>
              <a:spcBef>
                <a:spcPts val="1200"/>
              </a:spcBef>
              <a:spcAft>
                <a:spcPts val="0"/>
              </a:spcAft>
              <a:buClr>
                <a:schemeClr val="dk2"/>
              </a:buClr>
              <a:buSzPts val="2000"/>
              <a:buChar char="■"/>
            </a:pPr>
            <a:r>
              <a:rPr lang="en-US">
                <a:latin typeface="Times New Roman"/>
                <a:ea typeface="Times New Roman"/>
                <a:cs typeface="Times New Roman"/>
                <a:sym typeface="Times New Roman"/>
              </a:rPr>
              <a:t>Dealerships bring the experience to the consumer who would like to test drive a certain model that benefits their needs and desires in innovative travelling. </a:t>
            </a:r>
            <a:endParaRPr/>
          </a:p>
          <a:p>
            <a:pPr indent="-384048" lvl="0" marL="384048" rtl="0" algn="l">
              <a:lnSpc>
                <a:spcPct val="94000"/>
              </a:lnSpc>
              <a:spcBef>
                <a:spcPts val="1200"/>
              </a:spcBef>
              <a:spcAft>
                <a:spcPts val="0"/>
              </a:spcAft>
              <a:buClr>
                <a:schemeClr val="dk2"/>
              </a:buClr>
              <a:buSzPts val="2000"/>
              <a:buChar char="■"/>
            </a:pPr>
            <a:r>
              <a:rPr lang="en-US">
                <a:latin typeface="Times New Roman"/>
                <a:ea typeface="Times New Roman"/>
                <a:cs typeface="Times New Roman"/>
                <a:sym typeface="Times New Roman"/>
              </a:rPr>
              <a:t>The Ford Performance School of Racing in Charlotte offers valuable training to both current owners and non-owners who may like to inherent as much as master the abilities to handle Mustang formatted racing cars. </a:t>
            </a:r>
            <a:endParaRPr/>
          </a:p>
          <a:p>
            <a:pPr indent="-384048" lvl="1" marL="914400" rtl="0" algn="l">
              <a:lnSpc>
                <a:spcPct val="94000"/>
              </a:lnSpc>
              <a:spcBef>
                <a:spcPts val="700"/>
              </a:spcBef>
              <a:spcAft>
                <a:spcPts val="0"/>
              </a:spcAft>
              <a:buClr>
                <a:schemeClr val="dk2"/>
              </a:buClr>
              <a:buSzPts val="2000"/>
              <a:buFont typeface="Noto Sans Symbols"/>
              <a:buChar char="⮚"/>
            </a:pPr>
            <a:r>
              <a:rPr i="0" lang="en-US">
                <a:latin typeface="Times New Roman"/>
                <a:ea typeface="Times New Roman"/>
                <a:cs typeface="Times New Roman"/>
                <a:sym typeface="Times New Roman"/>
              </a:rPr>
              <a:t>In 2016, it was reported that 200,000 performance cars were sold as a direct result.</a:t>
            </a:r>
            <a:endParaRPr/>
          </a:p>
          <a:p>
            <a:pPr indent="-384048" lvl="0" marL="384048" rtl="0" algn="l">
              <a:lnSpc>
                <a:spcPct val="94000"/>
              </a:lnSpc>
              <a:spcBef>
                <a:spcPts val="1200"/>
              </a:spcBef>
              <a:spcAft>
                <a:spcPts val="0"/>
              </a:spcAft>
              <a:buClr>
                <a:schemeClr val="dk2"/>
              </a:buClr>
              <a:buSzPts val="2000"/>
              <a:buChar char="■"/>
            </a:pPr>
            <a:r>
              <a:rPr lang="en-US">
                <a:latin typeface="Times New Roman"/>
                <a:ea typeface="Times New Roman"/>
                <a:cs typeface="Times New Roman"/>
                <a:sym typeface="Times New Roman"/>
              </a:rPr>
              <a:t>Ford's practical approach of showrooming recent released models whether in malls or sanctioned events gains exposure in personal selling as well.</a:t>
            </a:r>
            <a:endParaRPr/>
          </a:p>
          <a:p>
            <a:pPr indent="0" lvl="0" marL="0" rtl="0" algn="l">
              <a:lnSpc>
                <a:spcPct val="94000"/>
              </a:lnSpc>
              <a:spcBef>
                <a:spcPts val="1200"/>
              </a:spcBef>
              <a:spcAft>
                <a:spcPts val="0"/>
              </a:spcAft>
              <a:buClr>
                <a:schemeClr val="dk2"/>
              </a:buClr>
              <a:buSzPts val="2000"/>
              <a:buNone/>
            </a:pPr>
            <a:r>
              <a:t/>
            </a:r>
            <a:endParaRPr>
              <a:latin typeface="Times New Roman"/>
              <a:ea typeface="Times New Roman"/>
              <a:cs typeface="Times New Roman"/>
              <a:sym typeface="Times New Roman"/>
            </a:endParaRPr>
          </a:p>
          <a:p>
            <a:pPr indent="0" lvl="0" marL="0" rtl="0" algn="l">
              <a:lnSpc>
                <a:spcPct val="94000"/>
              </a:lnSpc>
              <a:spcBef>
                <a:spcPts val="1200"/>
              </a:spcBef>
              <a:spcAft>
                <a:spcPts val="0"/>
              </a:spcAft>
              <a:buClr>
                <a:schemeClr val="dk2"/>
              </a:buClr>
              <a:buSzPts val="2000"/>
              <a:buNone/>
            </a:pPr>
            <a:r>
              <a:t/>
            </a:r>
            <a:endParaRPr>
              <a:latin typeface="Times New Roman"/>
              <a:ea typeface="Times New Roman"/>
              <a:cs typeface="Times New Roman"/>
              <a:sym typeface="Times New Roman"/>
            </a:endParaRPr>
          </a:p>
          <a:p>
            <a:pPr indent="-257048" lvl="0" marL="384048" rtl="0" algn="l">
              <a:lnSpc>
                <a:spcPct val="94000"/>
              </a:lnSpc>
              <a:spcBef>
                <a:spcPts val="1200"/>
              </a:spcBef>
              <a:spcAft>
                <a:spcPts val="0"/>
              </a:spcAft>
              <a:buClr>
                <a:schemeClr val="dk2"/>
              </a:buClr>
              <a:buSzPts val="2000"/>
              <a:buNone/>
            </a:pPr>
            <a:r>
              <a:t/>
            </a:r>
            <a:endParaRPr>
              <a:latin typeface="Times New Roman"/>
              <a:ea typeface="Times New Roman"/>
              <a:cs typeface="Times New Roman"/>
              <a:sym typeface="Times New Roman"/>
            </a:endParaRPr>
          </a:p>
        </p:txBody>
      </p:sp>
      <p:sp>
        <p:nvSpPr>
          <p:cNvPr id="137" name="Google Shape;137;p6"/>
          <p:cNvSpPr txBox="1"/>
          <p:nvPr/>
        </p:nvSpPr>
        <p:spPr>
          <a:xfrm>
            <a:off x="1725910" y="5667384"/>
            <a:ext cx="8892580" cy="92333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800">
                <a:solidFill>
                  <a:schemeClr val="dk1"/>
                </a:solidFill>
                <a:latin typeface="Times New Roman"/>
                <a:ea typeface="Times New Roman"/>
                <a:cs typeface="Times New Roman"/>
                <a:sym typeface="Times New Roman"/>
              </a:rPr>
              <a:t>Ford Performance Car Sales to Surpass 200,000 in 2016. (2016, September 26). Retrieved April 5, 2020, from </a:t>
            </a:r>
            <a:r>
              <a:rPr lang="en-US" sz="1800" u="sng">
                <a:solidFill>
                  <a:schemeClr val="dk1"/>
                </a:solidFill>
                <a:latin typeface="Times New Roman"/>
                <a:ea typeface="Times New Roman"/>
                <a:cs typeface="Times New Roman"/>
                <a:sym typeface="Times New Roman"/>
                <a:hlinkClick r:id="rId3">
                  <a:extLst>
                    <a:ext uri="{A12FA001-AC4F-418D-AE19-62706E023703}">
                      <ahyp:hlinkClr val="tx"/>
                    </a:ext>
                  </a:extLst>
                </a:hlinkClick>
              </a:rPr>
              <a:t>https://performance.ford.com/enthusiasts/media-room/2016/09/thrill-seeking-drivers-around-the-world-turning-to-ford-in-recor.html</a:t>
            </a:r>
            <a:r>
              <a:rPr lang="en-US" sz="1800">
                <a:solidFill>
                  <a:schemeClr val="dk1"/>
                </a:solidFill>
                <a:latin typeface="Times New Roman"/>
                <a:ea typeface="Times New Roman"/>
                <a:cs typeface="Times New Roman"/>
                <a:sym typeface="Times New Roman"/>
              </a:rPr>
              <a:t> </a:t>
            </a:r>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1" name="Shape 141"/>
        <p:cNvGrpSpPr/>
        <p:nvPr/>
      </p:nvGrpSpPr>
      <p:grpSpPr>
        <a:xfrm>
          <a:off x="0" y="0"/>
          <a:ext cx="0" cy="0"/>
          <a:chOff x="0" y="0"/>
          <a:chExt cx="0" cy="0"/>
        </a:xfrm>
      </p:grpSpPr>
      <p:sp>
        <p:nvSpPr>
          <p:cNvPr id="142" name="Google Shape;142;p7"/>
          <p:cNvSpPr txBox="1"/>
          <p:nvPr>
            <p:ph type="title"/>
          </p:nvPr>
        </p:nvSpPr>
        <p:spPr>
          <a:xfrm>
            <a:off x="1371600" y="685800"/>
            <a:ext cx="9601200" cy="1485900"/>
          </a:xfrm>
          <a:prstGeom prst="rect">
            <a:avLst/>
          </a:prstGeom>
          <a:noFill/>
          <a:ln>
            <a:noFill/>
          </a:ln>
        </p:spPr>
        <p:txBody>
          <a:bodyPr anchorCtr="0" anchor="t" bIns="45700" lIns="91425" spcFirstLastPara="1" rIns="91425" wrap="square" tIns="45700">
            <a:normAutofit fontScale="90000"/>
          </a:bodyPr>
          <a:lstStyle/>
          <a:p>
            <a:pPr indent="0" lvl="0" marL="0" rtl="0" algn="l">
              <a:lnSpc>
                <a:spcPct val="89000"/>
              </a:lnSpc>
              <a:spcBef>
                <a:spcPts val="0"/>
              </a:spcBef>
              <a:spcAft>
                <a:spcPts val="0"/>
              </a:spcAft>
              <a:buClr>
                <a:schemeClr val="dk2"/>
              </a:buClr>
              <a:buSzPct val="100000"/>
              <a:buFont typeface="Libre Franklin"/>
              <a:buNone/>
            </a:pPr>
            <a:r>
              <a:rPr lang="en-US"/>
              <a:t>Evaluation of Brand’s IMC</a:t>
            </a:r>
            <a:br>
              <a:rPr lang="en-US"/>
            </a:br>
            <a:br>
              <a:rPr lang="en-US" sz="1600"/>
            </a:br>
            <a:r>
              <a:rPr lang="en-US" sz="1600"/>
              <a:t> </a:t>
            </a:r>
            <a:br>
              <a:rPr lang="en-US" sz="1600"/>
            </a:br>
            <a:r>
              <a:rPr lang="en-US"/>
              <a:t> </a:t>
            </a:r>
            <a:br>
              <a:rPr lang="en-US"/>
            </a:br>
            <a:endParaRPr/>
          </a:p>
        </p:txBody>
      </p:sp>
      <p:sp>
        <p:nvSpPr>
          <p:cNvPr id="143" name="Google Shape;143;p7"/>
          <p:cNvSpPr txBox="1"/>
          <p:nvPr>
            <p:ph idx="1" type="body"/>
          </p:nvPr>
        </p:nvSpPr>
        <p:spPr>
          <a:xfrm>
            <a:off x="1371600" y="2286000"/>
            <a:ext cx="9601200" cy="3581400"/>
          </a:xfrm>
          <a:prstGeom prst="rect">
            <a:avLst/>
          </a:prstGeom>
          <a:noFill/>
          <a:ln>
            <a:noFill/>
          </a:ln>
        </p:spPr>
        <p:txBody>
          <a:bodyPr anchorCtr="0" anchor="t" bIns="45700" lIns="91425" spcFirstLastPara="1" rIns="91425" wrap="square" tIns="45700">
            <a:normAutofit/>
          </a:bodyPr>
          <a:lstStyle/>
          <a:p>
            <a:pPr indent="-384048" lvl="0" marL="384048" rtl="0" algn="l">
              <a:lnSpc>
                <a:spcPct val="94000"/>
              </a:lnSpc>
              <a:spcBef>
                <a:spcPts val="0"/>
              </a:spcBef>
              <a:spcAft>
                <a:spcPts val="0"/>
              </a:spcAft>
              <a:buClr>
                <a:schemeClr val="dk2"/>
              </a:buClr>
              <a:buSzPts val="2000"/>
              <a:buChar char="■"/>
            </a:pPr>
            <a:r>
              <a:rPr lang="en-US">
                <a:latin typeface="Times New Roman"/>
                <a:ea typeface="Times New Roman"/>
                <a:cs typeface="Times New Roman"/>
                <a:sym typeface="Times New Roman"/>
              </a:rPr>
              <a:t>The channels integrated can easily relay an equal-leveled, universal message emphasizing performance, family, satisfaction, efficiency, and speed altogether. </a:t>
            </a:r>
            <a:endParaRPr/>
          </a:p>
          <a:p>
            <a:pPr indent="-384048" lvl="0" marL="384048" rtl="0" algn="l">
              <a:lnSpc>
                <a:spcPct val="94000"/>
              </a:lnSpc>
              <a:spcBef>
                <a:spcPts val="1200"/>
              </a:spcBef>
              <a:spcAft>
                <a:spcPts val="0"/>
              </a:spcAft>
              <a:buClr>
                <a:schemeClr val="dk2"/>
              </a:buClr>
              <a:buSzPts val="2000"/>
              <a:buChar char="■"/>
            </a:pPr>
            <a:r>
              <a:rPr lang="en-US">
                <a:latin typeface="Times New Roman"/>
                <a:ea typeface="Times New Roman"/>
                <a:cs typeface="Times New Roman"/>
                <a:sym typeface="Times New Roman"/>
              </a:rPr>
              <a:t>The channels’ highlighted qualities more likely strengthen and adjust the brand’s positioning toward a diverse-innovative technological angle. </a:t>
            </a:r>
            <a:endParaRPr/>
          </a:p>
          <a:p>
            <a:pPr indent="-384048" lvl="0" marL="384048" rtl="0" algn="l">
              <a:lnSpc>
                <a:spcPct val="94000"/>
              </a:lnSpc>
              <a:spcBef>
                <a:spcPts val="1200"/>
              </a:spcBef>
              <a:spcAft>
                <a:spcPts val="0"/>
              </a:spcAft>
              <a:buClr>
                <a:schemeClr val="dk2"/>
              </a:buClr>
              <a:buSzPts val="2000"/>
              <a:buChar char="■"/>
            </a:pPr>
            <a:r>
              <a:rPr lang="en-US">
                <a:latin typeface="Times New Roman"/>
                <a:ea typeface="Times New Roman"/>
                <a:cs typeface="Times New Roman"/>
                <a:sym typeface="Times New Roman"/>
              </a:rPr>
              <a:t>They convey a central point of view where the Ford Motor Company can evolve beyond the traditional assembly line to include formulated personal relationships with newly inducted product lines and guaranteed sustainable output. </a:t>
            </a:r>
            <a:endParaRPr/>
          </a:p>
          <a:p>
            <a:pPr indent="-384048" lvl="0" marL="384048" rtl="0" algn="l">
              <a:lnSpc>
                <a:spcPct val="94000"/>
              </a:lnSpc>
              <a:spcBef>
                <a:spcPts val="1200"/>
              </a:spcBef>
              <a:spcAft>
                <a:spcPts val="0"/>
              </a:spcAft>
              <a:buClr>
                <a:schemeClr val="dk2"/>
              </a:buClr>
              <a:buSzPts val="2000"/>
              <a:buChar char="■"/>
            </a:pPr>
            <a:r>
              <a:rPr lang="en-US">
                <a:latin typeface="Times New Roman"/>
                <a:ea typeface="Times New Roman"/>
                <a:cs typeface="Times New Roman"/>
                <a:sym typeface="Times New Roman"/>
              </a:rPr>
              <a:t>The Public relations aspect seems out of line with the majority of communication channels due to its focus on ideal beneficial contributions rather than customer oriented approaches.</a:t>
            </a:r>
            <a:endParaRPr/>
          </a:p>
        </p:txBody>
      </p:sp>
    </p:spTree>
  </p:cSld>
  <p:clrMapOvr>
    <a:masterClrMapping/>
  </p:clrMapOvr>
</p:sld>
</file>

<file path=ppt/theme/theme1.xml><?xml version="1.0" encoding="utf-8"?>
<a:theme xmlns:a="http://schemas.openxmlformats.org/drawingml/2006/main" xmlns:r="http://schemas.openxmlformats.org/officeDocument/2006/relationships" name="Crop">
  <a:themeElements>
    <a:clrScheme name="Crop">
      <a:dk1>
        <a:srgbClr val="000000"/>
      </a:dk1>
      <a:lt1>
        <a:srgbClr val="FFFFFF"/>
      </a:lt1>
      <a:dk2>
        <a:srgbClr val="191B0E"/>
      </a:dk2>
      <a:lt2>
        <a:srgbClr val="EFEDE3"/>
      </a:lt2>
      <a:accent1>
        <a:srgbClr val="8C8D86"/>
      </a:accent1>
      <a:accent2>
        <a:srgbClr val="E6C069"/>
      </a:accent2>
      <a:accent3>
        <a:srgbClr val="897B61"/>
      </a:accent3>
      <a:accent4>
        <a:srgbClr val="8DAB8E"/>
      </a:accent4>
      <a:accent5>
        <a:srgbClr val="77A2BB"/>
      </a:accent5>
      <a:accent6>
        <a:srgbClr val="E28394"/>
      </a:accent6>
      <a:hlink>
        <a:srgbClr val="77A2BB"/>
      </a:hlink>
      <a:folHlink>
        <a:srgbClr val="957A99"/>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2020-03-20T00:45:28Z</dcterms:created>
  <dc:creator>Meike E</dc:creator>
</cp:coreProperties>
</file>